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7"/>
  </p:notesMasterIdLst>
  <p:sldIdLst>
    <p:sldId id="256" r:id="rId2"/>
    <p:sldId id="257" r:id="rId3"/>
    <p:sldId id="279" r:id="rId4"/>
    <p:sldId id="280" r:id="rId5"/>
    <p:sldId id="260" r:id="rId6"/>
    <p:sldId id="266" r:id="rId7"/>
    <p:sldId id="282" r:id="rId8"/>
    <p:sldId id="274" r:id="rId9"/>
    <p:sldId id="264" r:id="rId10"/>
    <p:sldId id="268" r:id="rId11"/>
    <p:sldId id="261" r:id="rId12"/>
    <p:sldId id="275" r:id="rId13"/>
    <p:sldId id="276"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BF0A"/>
    <a:srgbClr val="EAE5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CD0B7-2EE4-4B57-BD34-424BDFF424C6}" v="37" dt="2024-12-05T13:59:42.293"/>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Μεσαίο στυλ 4 - Έμφαση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9608" autoAdjust="0"/>
  </p:normalViewPr>
  <p:slideViewPr>
    <p:cSldViewPr snapToGrid="0">
      <p:cViewPr varScale="1">
        <p:scale>
          <a:sx n="65" d="100"/>
          <a:sy n="65" d="100"/>
        </p:scale>
        <p:origin x="13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dne fyrogeni" userId="f6540a3b75c6dbac" providerId="LiveId" clId="{32F08A61-8E44-4AC5-AA9F-F6D2B1D20C2D}"/>
    <pc:docChg chg="undo redo custSel addSld delSld modSld sldOrd">
      <pc:chgData name="ariadne fyrogeni" userId="f6540a3b75c6dbac" providerId="LiveId" clId="{32F08A61-8E44-4AC5-AA9F-F6D2B1D20C2D}" dt="2024-11-29T13:53:30.115" v="2626" actId="1076"/>
      <pc:docMkLst>
        <pc:docMk/>
      </pc:docMkLst>
      <pc:sldChg chg="addSp modSp mod modNotesTx">
        <pc:chgData name="ariadne fyrogeni" userId="f6540a3b75c6dbac" providerId="LiveId" clId="{32F08A61-8E44-4AC5-AA9F-F6D2B1D20C2D}" dt="2024-11-12T18:05:36.604" v="2180" actId="1076"/>
        <pc:sldMkLst>
          <pc:docMk/>
          <pc:sldMk cId="1784937016" sldId="257"/>
        </pc:sldMkLst>
        <pc:spChg chg="mod">
          <ac:chgData name="ariadne fyrogeni" userId="f6540a3b75c6dbac" providerId="LiveId" clId="{32F08A61-8E44-4AC5-AA9F-F6D2B1D20C2D}" dt="2024-11-12T10:34:55.035" v="1908" actId="1076"/>
          <ac:spMkLst>
            <pc:docMk/>
            <pc:sldMk cId="1784937016" sldId="257"/>
            <ac:spMk id="2" creationId="{E25511EF-00FF-DA24-F9EB-7C590DA3C22E}"/>
          </ac:spMkLst>
        </pc:spChg>
        <pc:spChg chg="add mod">
          <ac:chgData name="ariadne fyrogeni" userId="f6540a3b75c6dbac" providerId="LiveId" clId="{32F08A61-8E44-4AC5-AA9F-F6D2B1D20C2D}" dt="2024-11-12T18:05:20.863" v="2178" actId="1076"/>
          <ac:spMkLst>
            <pc:docMk/>
            <pc:sldMk cId="1784937016" sldId="257"/>
            <ac:spMk id="3" creationId="{16BA3061-8D3E-0F2F-3647-B829CB73AB2D}"/>
          </ac:spMkLst>
        </pc:spChg>
        <pc:spChg chg="mod">
          <ac:chgData name="ariadne fyrogeni" userId="f6540a3b75c6dbac" providerId="LiveId" clId="{32F08A61-8E44-4AC5-AA9F-F6D2B1D20C2D}" dt="2024-11-11T17:20:39.593" v="39" actId="14100"/>
          <ac:spMkLst>
            <pc:docMk/>
            <pc:sldMk cId="1784937016" sldId="257"/>
            <ac:spMk id="4" creationId="{660152D3-8DFC-4E05-D441-070B63223820}"/>
          </ac:spMkLst>
        </pc:spChg>
        <pc:spChg chg="mod">
          <ac:chgData name="ariadne fyrogeni" userId="f6540a3b75c6dbac" providerId="LiveId" clId="{32F08A61-8E44-4AC5-AA9F-F6D2B1D20C2D}" dt="2024-11-12T18:05:36.604" v="2180" actId="1076"/>
          <ac:spMkLst>
            <pc:docMk/>
            <pc:sldMk cId="1784937016" sldId="257"/>
            <ac:spMk id="5" creationId="{436E16B8-D8C9-A01B-AF86-E3EAC129C157}"/>
          </ac:spMkLst>
        </pc:spChg>
        <pc:spChg chg="mod">
          <ac:chgData name="ariadne fyrogeni" userId="f6540a3b75c6dbac" providerId="LiveId" clId="{32F08A61-8E44-4AC5-AA9F-F6D2B1D20C2D}" dt="2024-11-11T17:48:09.313" v="336" actId="1076"/>
          <ac:spMkLst>
            <pc:docMk/>
            <pc:sldMk cId="1784937016" sldId="257"/>
            <ac:spMk id="21" creationId="{22DB6E0D-983D-B3A0-9332-096BF7E66F5D}"/>
          </ac:spMkLst>
        </pc:spChg>
        <pc:spChg chg="mod">
          <ac:chgData name="ariadne fyrogeni" userId="f6540a3b75c6dbac" providerId="LiveId" clId="{32F08A61-8E44-4AC5-AA9F-F6D2B1D20C2D}" dt="2024-11-11T17:50:00.718" v="343" actId="1076"/>
          <ac:spMkLst>
            <pc:docMk/>
            <pc:sldMk cId="1784937016" sldId="257"/>
            <ac:spMk id="27" creationId="{AA36007A-288D-74C1-DB7C-AF8BD83CA67A}"/>
          </ac:spMkLst>
        </pc:spChg>
        <pc:graphicFrameChg chg="mod modGraphic">
          <ac:chgData name="ariadne fyrogeni" userId="f6540a3b75c6dbac" providerId="LiveId" clId="{32F08A61-8E44-4AC5-AA9F-F6D2B1D20C2D}" dt="2024-11-11T17:57:50.888" v="352" actId="403"/>
          <ac:graphicFrameMkLst>
            <pc:docMk/>
            <pc:sldMk cId="1784937016" sldId="257"/>
            <ac:graphicFrameMk id="26" creationId="{1223F8B8-02CE-B034-0C15-9F01A5FF051F}"/>
          </ac:graphicFrameMkLst>
        </pc:graphicFrameChg>
        <pc:picChg chg="mod modCrop">
          <ac:chgData name="ariadne fyrogeni" userId="f6540a3b75c6dbac" providerId="LiveId" clId="{32F08A61-8E44-4AC5-AA9F-F6D2B1D20C2D}" dt="2024-11-11T17:20:57.727" v="41" actId="732"/>
          <ac:picMkLst>
            <pc:docMk/>
            <pc:sldMk cId="1784937016" sldId="257"/>
            <ac:picMk id="33" creationId="{3A6C5986-B9F1-C88C-BCA8-253A0FC97A54}"/>
          </ac:picMkLst>
        </pc:picChg>
      </pc:sldChg>
      <pc:sldChg chg="addSp modSp mod modAnim modNotesTx">
        <pc:chgData name="ariadne fyrogeni" userId="f6540a3b75c6dbac" providerId="LiveId" clId="{32F08A61-8E44-4AC5-AA9F-F6D2B1D20C2D}" dt="2024-11-21T10:13:43.525" v="2212" actId="1076"/>
        <pc:sldMkLst>
          <pc:docMk/>
          <pc:sldMk cId="3238636470" sldId="268"/>
        </pc:sldMkLst>
        <pc:spChg chg="mod">
          <ac:chgData name="ariadne fyrogeni" userId="f6540a3b75c6dbac" providerId="LiveId" clId="{32F08A61-8E44-4AC5-AA9F-F6D2B1D20C2D}" dt="2024-11-12T17:44:23.457" v="2032" actId="1076"/>
          <ac:spMkLst>
            <pc:docMk/>
            <pc:sldMk cId="3238636470" sldId="268"/>
            <ac:spMk id="2" creationId="{ECBD5B3B-7CA9-E609-13F1-6DA4892065E7}"/>
          </ac:spMkLst>
        </pc:spChg>
        <pc:spChg chg="add mod ord">
          <ac:chgData name="ariadne fyrogeni" userId="f6540a3b75c6dbac" providerId="LiveId" clId="{32F08A61-8E44-4AC5-AA9F-F6D2B1D20C2D}" dt="2024-11-12T17:47:23.685" v="2057" actId="1076"/>
          <ac:spMkLst>
            <pc:docMk/>
            <pc:sldMk cId="3238636470" sldId="268"/>
            <ac:spMk id="3" creationId="{F4C88AA4-1890-895F-14D7-AECED519F8FB}"/>
          </ac:spMkLst>
        </pc:spChg>
        <pc:spChg chg="add mod ord">
          <ac:chgData name="ariadne fyrogeni" userId="f6540a3b75c6dbac" providerId="LiveId" clId="{32F08A61-8E44-4AC5-AA9F-F6D2B1D20C2D}" dt="2024-11-12T17:48:13.787" v="2061" actId="20577"/>
          <ac:spMkLst>
            <pc:docMk/>
            <pc:sldMk cId="3238636470" sldId="268"/>
            <ac:spMk id="4" creationId="{FA8BA785-FDDD-16CE-2F0B-200374F81053}"/>
          </ac:spMkLst>
        </pc:spChg>
        <pc:spChg chg="add mod ord">
          <ac:chgData name="ariadne fyrogeni" userId="f6540a3b75c6dbac" providerId="LiveId" clId="{32F08A61-8E44-4AC5-AA9F-F6D2B1D20C2D}" dt="2024-11-12T17:46:25.145" v="2052" actId="1076"/>
          <ac:spMkLst>
            <pc:docMk/>
            <pc:sldMk cId="3238636470" sldId="268"/>
            <ac:spMk id="5" creationId="{554BF21E-B5C5-498F-B939-6678040FA61A}"/>
          </ac:spMkLst>
        </pc:spChg>
        <pc:spChg chg="add mod ord">
          <ac:chgData name="ariadne fyrogeni" userId="f6540a3b75c6dbac" providerId="LiveId" clId="{32F08A61-8E44-4AC5-AA9F-F6D2B1D20C2D}" dt="2024-11-12T17:47:09.663" v="2056" actId="1076"/>
          <ac:spMkLst>
            <pc:docMk/>
            <pc:sldMk cId="3238636470" sldId="268"/>
            <ac:spMk id="6" creationId="{9C842A6E-6AAE-B375-2F3E-1F7DE96377BC}"/>
          </ac:spMkLst>
        </pc:spChg>
        <pc:spChg chg="add mod ord">
          <ac:chgData name="ariadne fyrogeni" userId="f6540a3b75c6dbac" providerId="LiveId" clId="{32F08A61-8E44-4AC5-AA9F-F6D2B1D20C2D}" dt="2024-11-12T17:46:43.415" v="2053" actId="1076"/>
          <ac:spMkLst>
            <pc:docMk/>
            <pc:sldMk cId="3238636470" sldId="268"/>
            <ac:spMk id="7" creationId="{C598F16D-F892-B089-60DF-7FF820EF6357}"/>
          </ac:spMkLst>
        </pc:spChg>
        <pc:spChg chg="add mod ord">
          <ac:chgData name="ariadne fyrogeni" userId="f6540a3b75c6dbac" providerId="LiveId" clId="{32F08A61-8E44-4AC5-AA9F-F6D2B1D20C2D}" dt="2024-11-21T10:13:43.525" v="2212" actId="1076"/>
          <ac:spMkLst>
            <pc:docMk/>
            <pc:sldMk cId="3238636470" sldId="268"/>
            <ac:spMk id="8" creationId="{3B9DAB95-9E1B-1C59-3D7F-ED8E7ABB0FD1}"/>
          </ac:spMkLst>
        </pc:spChg>
        <pc:spChg chg="mod">
          <ac:chgData name="ariadne fyrogeni" userId="f6540a3b75c6dbac" providerId="LiveId" clId="{32F08A61-8E44-4AC5-AA9F-F6D2B1D20C2D}" dt="2024-11-12T17:47:04.047" v="2055" actId="1076"/>
          <ac:spMkLst>
            <pc:docMk/>
            <pc:sldMk cId="3238636470" sldId="268"/>
            <ac:spMk id="15" creationId="{2A0ACCD7-E9A1-B48C-7C8B-382BE2538572}"/>
          </ac:spMkLst>
        </pc:spChg>
        <pc:spChg chg="mod">
          <ac:chgData name="ariadne fyrogeni" userId="f6540a3b75c6dbac" providerId="LiveId" clId="{32F08A61-8E44-4AC5-AA9F-F6D2B1D20C2D}" dt="2024-11-12T17:46:43.415" v="2053" actId="1076"/>
          <ac:spMkLst>
            <pc:docMk/>
            <pc:sldMk cId="3238636470" sldId="268"/>
            <ac:spMk id="16" creationId="{C7913572-8CDC-1781-72BC-898DAB0A2CCB}"/>
          </ac:spMkLst>
        </pc:spChg>
        <pc:spChg chg="mod">
          <ac:chgData name="ariadne fyrogeni" userId="f6540a3b75c6dbac" providerId="LiveId" clId="{32F08A61-8E44-4AC5-AA9F-F6D2B1D20C2D}" dt="2024-11-12T17:45:18.197" v="2041" actId="1076"/>
          <ac:spMkLst>
            <pc:docMk/>
            <pc:sldMk cId="3238636470" sldId="268"/>
            <ac:spMk id="17" creationId="{C03EA594-365F-F97A-3695-374D33E8FF09}"/>
          </ac:spMkLst>
        </pc:spChg>
        <pc:spChg chg="mod">
          <ac:chgData name="ariadne fyrogeni" userId="f6540a3b75c6dbac" providerId="LiveId" clId="{32F08A61-8E44-4AC5-AA9F-F6D2B1D20C2D}" dt="2024-11-12T17:46:20.412" v="2051" actId="1076"/>
          <ac:spMkLst>
            <pc:docMk/>
            <pc:sldMk cId="3238636470" sldId="268"/>
            <ac:spMk id="18" creationId="{C7B2DEF2-068E-3834-F55D-FB9EA3E8D802}"/>
          </ac:spMkLst>
        </pc:spChg>
        <pc:picChg chg="mod modCrop">
          <ac:chgData name="ariadne fyrogeni" userId="f6540a3b75c6dbac" providerId="LiveId" clId="{32F08A61-8E44-4AC5-AA9F-F6D2B1D20C2D}" dt="2024-11-12T17:45:37.394" v="2046" actId="1076"/>
          <ac:picMkLst>
            <pc:docMk/>
            <pc:sldMk cId="3238636470" sldId="268"/>
            <ac:picMk id="9" creationId="{E30B90E9-BE1D-E808-3BEB-E6007FFAFAE9}"/>
          </ac:picMkLst>
        </pc:picChg>
      </pc:sldChg>
      <pc:sldChg chg="addSp delSp modSp del mod delAnim">
        <pc:chgData name="ariadne fyrogeni" userId="f6540a3b75c6dbac" providerId="LiveId" clId="{32F08A61-8E44-4AC5-AA9F-F6D2B1D20C2D}" dt="2024-11-12T17:51:11.846" v="2070" actId="47"/>
        <pc:sldMkLst>
          <pc:docMk/>
          <pc:sldMk cId="37900547" sldId="269"/>
        </pc:sldMkLst>
        <pc:spChg chg="mod">
          <ac:chgData name="ariadne fyrogeni" userId="f6540a3b75c6dbac" providerId="LiveId" clId="{32F08A61-8E44-4AC5-AA9F-F6D2B1D20C2D}" dt="2024-11-11T18:04:43.643" v="383" actId="20577"/>
          <ac:spMkLst>
            <pc:docMk/>
            <pc:sldMk cId="37900547" sldId="269"/>
            <ac:spMk id="2" creationId="{AEC777E4-F662-3DBA-9CD8-D2AEEE6DE08B}"/>
          </ac:spMkLst>
        </pc:spChg>
        <pc:spChg chg="add del mod">
          <ac:chgData name="ariadne fyrogeni" userId="f6540a3b75c6dbac" providerId="LiveId" clId="{32F08A61-8E44-4AC5-AA9F-F6D2B1D20C2D}" dt="2024-11-11T18:01:34.822" v="358" actId="478"/>
          <ac:spMkLst>
            <pc:docMk/>
            <pc:sldMk cId="37900547" sldId="269"/>
            <ac:spMk id="6" creationId="{DB5EC059-EEF6-9C85-FC06-8FEDE0D85825}"/>
          </ac:spMkLst>
        </pc:spChg>
        <pc:graphicFrameChg chg="add del mod">
          <ac:chgData name="ariadne fyrogeni" userId="f6540a3b75c6dbac" providerId="LiveId" clId="{32F08A61-8E44-4AC5-AA9F-F6D2B1D20C2D}" dt="2024-11-11T18:03:01.685" v="379" actId="20577"/>
          <ac:graphicFrameMkLst>
            <pc:docMk/>
            <pc:sldMk cId="37900547" sldId="269"/>
            <ac:graphicFrameMk id="5" creationId="{2FE6BA1E-EE44-9C2A-3DE1-E197B3823971}"/>
          </ac:graphicFrameMkLst>
        </pc:graphicFrameChg>
        <pc:picChg chg="mod">
          <ac:chgData name="ariadne fyrogeni" userId="f6540a3b75c6dbac" providerId="LiveId" clId="{32F08A61-8E44-4AC5-AA9F-F6D2B1D20C2D}" dt="2024-11-11T18:04:00.017" v="381" actId="1076"/>
          <ac:picMkLst>
            <pc:docMk/>
            <pc:sldMk cId="37900547" sldId="269"/>
            <ac:picMk id="4" creationId="{A9F8BB64-6E0A-29F5-8372-D125DDF67E8D}"/>
          </ac:picMkLst>
        </pc:picChg>
        <pc:picChg chg="mod">
          <ac:chgData name="ariadne fyrogeni" userId="f6540a3b75c6dbac" providerId="LiveId" clId="{32F08A61-8E44-4AC5-AA9F-F6D2B1D20C2D}" dt="2024-11-11T18:10:50.403" v="386" actId="1076"/>
          <ac:picMkLst>
            <pc:docMk/>
            <pc:sldMk cId="37900547" sldId="269"/>
            <ac:picMk id="7" creationId="{B7B4C234-E2FE-631F-174A-C0C5E96C68F4}"/>
          </ac:picMkLst>
        </pc:picChg>
        <pc:picChg chg="mod">
          <ac:chgData name="ariadne fyrogeni" userId="f6540a3b75c6dbac" providerId="LiveId" clId="{32F08A61-8E44-4AC5-AA9F-F6D2B1D20C2D}" dt="2024-11-11T18:03:56.415" v="380" actId="1076"/>
          <ac:picMkLst>
            <pc:docMk/>
            <pc:sldMk cId="37900547" sldId="269"/>
            <ac:picMk id="12" creationId="{948E448B-6849-FFF9-151A-14C946D858BD}"/>
          </ac:picMkLst>
        </pc:picChg>
        <pc:picChg chg="mod">
          <ac:chgData name="ariadne fyrogeni" userId="f6540a3b75c6dbac" providerId="LiveId" clId="{32F08A61-8E44-4AC5-AA9F-F6D2B1D20C2D}" dt="2024-11-11T18:06:35.931" v="384" actId="1076"/>
          <ac:picMkLst>
            <pc:docMk/>
            <pc:sldMk cId="37900547" sldId="269"/>
            <ac:picMk id="16" creationId="{8B84FA55-47D0-AF4A-8130-AC916D71FD2C}"/>
          </ac:picMkLst>
        </pc:picChg>
        <pc:picChg chg="mod">
          <ac:chgData name="ariadne fyrogeni" userId="f6540a3b75c6dbac" providerId="LiveId" clId="{32F08A61-8E44-4AC5-AA9F-F6D2B1D20C2D}" dt="2024-11-11T18:10:53.600" v="387" actId="1076"/>
          <ac:picMkLst>
            <pc:docMk/>
            <pc:sldMk cId="37900547" sldId="269"/>
            <ac:picMk id="18" creationId="{59A474D1-1110-0AD9-4A25-2A7D7684E358}"/>
          </ac:picMkLst>
        </pc:picChg>
        <pc:picChg chg="mod">
          <ac:chgData name="ariadne fyrogeni" userId="f6540a3b75c6dbac" providerId="LiveId" clId="{32F08A61-8E44-4AC5-AA9F-F6D2B1D20C2D}" dt="2024-11-11T18:11:04.887" v="388" actId="1076"/>
          <ac:picMkLst>
            <pc:docMk/>
            <pc:sldMk cId="37900547" sldId="269"/>
            <ac:picMk id="20" creationId="{03D822DA-FA61-08CF-8A7A-6E6B60B56318}"/>
          </ac:picMkLst>
        </pc:picChg>
        <pc:picChg chg="del">
          <ac:chgData name="ariadne fyrogeni" userId="f6540a3b75c6dbac" providerId="LiveId" clId="{32F08A61-8E44-4AC5-AA9F-F6D2B1D20C2D}" dt="2024-11-11T18:01:44.519" v="359" actId="478"/>
          <ac:picMkLst>
            <pc:docMk/>
            <pc:sldMk cId="37900547" sldId="269"/>
            <ac:picMk id="22" creationId="{B73D64F3-B63D-229B-B9DE-DB372E5414FB}"/>
          </ac:picMkLst>
        </pc:picChg>
      </pc:sldChg>
      <pc:sldChg chg="modNotesTx">
        <pc:chgData name="ariadne fyrogeni" userId="f6540a3b75c6dbac" providerId="LiveId" clId="{32F08A61-8E44-4AC5-AA9F-F6D2B1D20C2D}" dt="2024-11-11T18:36:14.954" v="463"/>
        <pc:sldMkLst>
          <pc:docMk/>
          <pc:sldMk cId="3843197650" sldId="274"/>
        </pc:sldMkLst>
      </pc:sldChg>
      <pc:sldChg chg="addSp delSp modSp del mod ord modShow">
        <pc:chgData name="ariadne fyrogeni" userId="f6540a3b75c6dbac" providerId="LiveId" clId="{32F08A61-8E44-4AC5-AA9F-F6D2B1D20C2D}" dt="2024-11-26T11:25:15.513" v="2556" actId="47"/>
        <pc:sldMkLst>
          <pc:docMk/>
          <pc:sldMk cId="288927767" sldId="277"/>
        </pc:sldMkLst>
        <pc:spChg chg="del">
          <ac:chgData name="ariadne fyrogeni" userId="f6540a3b75c6dbac" providerId="LiveId" clId="{32F08A61-8E44-4AC5-AA9F-F6D2B1D20C2D}" dt="2024-11-11T20:03:54.564" v="1627" actId="478"/>
          <ac:spMkLst>
            <pc:docMk/>
            <pc:sldMk cId="288927767" sldId="277"/>
            <ac:spMk id="3" creationId="{472A76D3-2B53-4238-D563-857CEE8F2148}"/>
          </ac:spMkLst>
        </pc:spChg>
        <pc:spChg chg="add mod">
          <ac:chgData name="ariadne fyrogeni" userId="f6540a3b75c6dbac" providerId="LiveId" clId="{32F08A61-8E44-4AC5-AA9F-F6D2B1D20C2D}" dt="2024-11-11T20:11:17.848" v="1699" actId="1076"/>
          <ac:spMkLst>
            <pc:docMk/>
            <pc:sldMk cId="288927767" sldId="277"/>
            <ac:spMk id="4" creationId="{864834AE-246B-C713-33E3-E3AEFEA0DBC0}"/>
          </ac:spMkLst>
        </pc:spChg>
        <pc:spChg chg="add mod">
          <ac:chgData name="ariadne fyrogeni" userId="f6540a3b75c6dbac" providerId="LiveId" clId="{32F08A61-8E44-4AC5-AA9F-F6D2B1D20C2D}" dt="2024-11-11T20:11:17.848" v="1699" actId="1076"/>
          <ac:spMkLst>
            <pc:docMk/>
            <pc:sldMk cId="288927767" sldId="277"/>
            <ac:spMk id="5" creationId="{E53DAC0A-285E-C9A0-46A9-75466CCF823F}"/>
          </ac:spMkLst>
        </pc:spChg>
        <pc:spChg chg="add mod ord">
          <ac:chgData name="ariadne fyrogeni" userId="f6540a3b75c6dbac" providerId="LiveId" clId="{32F08A61-8E44-4AC5-AA9F-F6D2B1D20C2D}" dt="2024-11-11T20:23:52.055" v="1817" actId="20577"/>
          <ac:spMkLst>
            <pc:docMk/>
            <pc:sldMk cId="288927767" sldId="277"/>
            <ac:spMk id="9" creationId="{579BB95F-948C-EE0C-75BE-D9DC777BEACF}"/>
          </ac:spMkLst>
        </pc:spChg>
        <pc:spChg chg="add mod">
          <ac:chgData name="ariadne fyrogeni" userId="f6540a3b75c6dbac" providerId="LiveId" clId="{32F08A61-8E44-4AC5-AA9F-F6D2B1D20C2D}" dt="2024-11-11T20:24:09.157" v="1820" actId="20577"/>
          <ac:spMkLst>
            <pc:docMk/>
            <pc:sldMk cId="288927767" sldId="277"/>
            <ac:spMk id="17" creationId="{4234CF2B-F57D-498A-6F9E-FB294EABD1AA}"/>
          </ac:spMkLst>
        </pc:spChg>
        <pc:spChg chg="add mod">
          <ac:chgData name="ariadne fyrogeni" userId="f6540a3b75c6dbac" providerId="LiveId" clId="{32F08A61-8E44-4AC5-AA9F-F6D2B1D20C2D}" dt="2024-11-11T20:17:33.450" v="1788" actId="1076"/>
          <ac:spMkLst>
            <pc:docMk/>
            <pc:sldMk cId="288927767" sldId="277"/>
            <ac:spMk id="25" creationId="{4E53F0DA-1D20-2A20-3E29-D5D2F8AF9882}"/>
          </ac:spMkLst>
        </pc:spChg>
        <pc:spChg chg="add del mod">
          <ac:chgData name="ariadne fyrogeni" userId="f6540a3b75c6dbac" providerId="LiveId" clId="{32F08A61-8E44-4AC5-AA9F-F6D2B1D20C2D}" dt="2024-11-11T20:17:18.323" v="1787" actId="20577"/>
          <ac:spMkLst>
            <pc:docMk/>
            <pc:sldMk cId="288927767" sldId="277"/>
            <ac:spMk id="26" creationId="{DA437D17-9BAD-8A86-D82B-4049186FFF55}"/>
          </ac:spMkLst>
        </pc:spChg>
        <pc:spChg chg="add mod">
          <ac:chgData name="ariadne fyrogeni" userId="f6540a3b75c6dbac" providerId="LiveId" clId="{32F08A61-8E44-4AC5-AA9F-F6D2B1D20C2D}" dt="2024-11-11T20:24:43.587" v="1823" actId="207"/>
          <ac:spMkLst>
            <pc:docMk/>
            <pc:sldMk cId="288927767" sldId="277"/>
            <ac:spMk id="27" creationId="{D5F8976F-55F2-458A-AEBB-5AA61528F171}"/>
          </ac:spMkLst>
        </pc:spChg>
        <pc:cxnChg chg="add mod">
          <ac:chgData name="ariadne fyrogeni" userId="f6540a3b75c6dbac" providerId="LiveId" clId="{32F08A61-8E44-4AC5-AA9F-F6D2B1D20C2D}" dt="2024-11-11T20:11:17.848" v="1699" actId="1076"/>
          <ac:cxnSpMkLst>
            <pc:docMk/>
            <pc:sldMk cId="288927767" sldId="277"/>
            <ac:cxnSpMk id="7" creationId="{2702A8C9-A5CB-113F-8699-9807711433F8}"/>
          </ac:cxnSpMkLst>
        </pc:cxnChg>
        <pc:cxnChg chg="add del mod">
          <ac:chgData name="ariadne fyrogeni" userId="f6540a3b75c6dbac" providerId="LiveId" clId="{32F08A61-8E44-4AC5-AA9F-F6D2B1D20C2D}" dt="2024-11-11T20:04:33.474" v="1629" actId="478"/>
          <ac:cxnSpMkLst>
            <pc:docMk/>
            <pc:sldMk cId="288927767" sldId="277"/>
            <ac:cxnSpMk id="11" creationId="{732BEA81-B5A3-8510-1375-2EA5F9D4BCF5}"/>
          </ac:cxnSpMkLst>
        </pc:cxnChg>
        <pc:cxnChg chg="add del mod">
          <ac:chgData name="ariadne fyrogeni" userId="f6540a3b75c6dbac" providerId="LiveId" clId="{32F08A61-8E44-4AC5-AA9F-F6D2B1D20C2D}" dt="2024-11-11T20:10:13.626" v="1692" actId="478"/>
          <ac:cxnSpMkLst>
            <pc:docMk/>
            <pc:sldMk cId="288927767" sldId="277"/>
            <ac:cxnSpMk id="13" creationId="{282EED44-DDC6-534D-D546-B6C61BE242C4}"/>
          </ac:cxnSpMkLst>
        </pc:cxnChg>
        <pc:cxnChg chg="add mod">
          <ac:chgData name="ariadne fyrogeni" userId="f6540a3b75c6dbac" providerId="LiveId" clId="{32F08A61-8E44-4AC5-AA9F-F6D2B1D20C2D}" dt="2024-11-11T20:11:17.848" v="1699" actId="1076"/>
          <ac:cxnSpMkLst>
            <pc:docMk/>
            <pc:sldMk cId="288927767" sldId="277"/>
            <ac:cxnSpMk id="15" creationId="{4F4CEA0B-8845-CDAD-259C-90EBA5BA440B}"/>
          </ac:cxnSpMkLst>
        </pc:cxnChg>
        <pc:cxnChg chg="add mod">
          <ac:chgData name="ariadne fyrogeni" userId="f6540a3b75c6dbac" providerId="LiveId" clId="{32F08A61-8E44-4AC5-AA9F-F6D2B1D20C2D}" dt="2024-11-11T20:11:17.848" v="1699" actId="1076"/>
          <ac:cxnSpMkLst>
            <pc:docMk/>
            <pc:sldMk cId="288927767" sldId="277"/>
            <ac:cxnSpMk id="22" creationId="{CEC901A3-FFC5-2083-6046-E000EA2C4B38}"/>
          </ac:cxnSpMkLst>
        </pc:cxnChg>
      </pc:sldChg>
      <pc:sldChg chg="modSp new del mod">
        <pc:chgData name="ariadne fyrogeni" userId="f6540a3b75c6dbac" providerId="LiveId" clId="{32F08A61-8E44-4AC5-AA9F-F6D2B1D20C2D}" dt="2024-11-12T18:03:13.720" v="2163" actId="47"/>
        <pc:sldMkLst>
          <pc:docMk/>
          <pc:sldMk cId="697597897" sldId="278"/>
        </pc:sldMkLst>
        <pc:spChg chg="mod">
          <ac:chgData name="ariadne fyrogeni" userId="f6540a3b75c6dbac" providerId="LiveId" clId="{32F08A61-8E44-4AC5-AA9F-F6D2B1D20C2D}" dt="2024-11-11T18:21:27.709" v="392" actId="1076"/>
          <ac:spMkLst>
            <pc:docMk/>
            <pc:sldMk cId="697597897" sldId="278"/>
            <ac:spMk id="2" creationId="{5213C5AF-46BE-0C40-4668-9737ECCCB5E8}"/>
          </ac:spMkLst>
        </pc:spChg>
        <pc:spChg chg="mod">
          <ac:chgData name="ariadne fyrogeni" userId="f6540a3b75c6dbac" providerId="LiveId" clId="{32F08A61-8E44-4AC5-AA9F-F6D2B1D20C2D}" dt="2024-11-12T10:32:07.344" v="1906" actId="255"/>
          <ac:spMkLst>
            <pc:docMk/>
            <pc:sldMk cId="697597897" sldId="278"/>
            <ac:spMk id="3" creationId="{01E366AF-805B-3B42-6F6A-B08795605274}"/>
          </ac:spMkLst>
        </pc:spChg>
      </pc:sldChg>
      <pc:sldChg chg="addSp modSp add mod modTransition modAnim">
        <pc:chgData name="ariadne fyrogeni" userId="f6540a3b75c6dbac" providerId="LiveId" clId="{32F08A61-8E44-4AC5-AA9F-F6D2B1D20C2D}" dt="2024-11-12T20:23:17.862" v="2184"/>
        <pc:sldMkLst>
          <pc:docMk/>
          <pc:sldMk cId="3566121227" sldId="279"/>
        </pc:sldMkLst>
        <pc:spChg chg="mod">
          <ac:chgData name="ariadne fyrogeni" userId="f6540a3b75c6dbac" providerId="LiveId" clId="{32F08A61-8E44-4AC5-AA9F-F6D2B1D20C2D}" dt="2024-11-12T17:51:49.734" v="2071" actId="1076"/>
          <ac:spMkLst>
            <pc:docMk/>
            <pc:sldMk cId="3566121227" sldId="279"/>
            <ac:spMk id="2" creationId="{A06C7D82-C56F-1EF1-1A65-0483290269C7}"/>
          </ac:spMkLst>
        </pc:spChg>
        <pc:spChg chg="add mod">
          <ac:chgData name="ariadne fyrogeni" userId="f6540a3b75c6dbac" providerId="LiveId" clId="{32F08A61-8E44-4AC5-AA9F-F6D2B1D20C2D}" dt="2024-11-12T17:57:40.697" v="2122" actId="255"/>
          <ac:spMkLst>
            <pc:docMk/>
            <pc:sldMk cId="3566121227" sldId="279"/>
            <ac:spMk id="3" creationId="{889469CA-EC44-F139-7801-20EAAF7D46DB}"/>
          </ac:spMkLst>
        </pc:spChg>
        <pc:spChg chg="mod">
          <ac:chgData name="ariadne fyrogeni" userId="f6540a3b75c6dbac" providerId="LiveId" clId="{32F08A61-8E44-4AC5-AA9F-F6D2B1D20C2D}" dt="2024-11-12T17:53:12.810" v="2095" actId="1076"/>
          <ac:spMkLst>
            <pc:docMk/>
            <pc:sldMk cId="3566121227" sldId="279"/>
            <ac:spMk id="4" creationId="{B2DB7FD1-5B59-3452-F922-125B578E66D0}"/>
          </ac:spMkLst>
        </pc:spChg>
        <pc:spChg chg="mod">
          <ac:chgData name="ariadne fyrogeni" userId="f6540a3b75c6dbac" providerId="LiveId" clId="{32F08A61-8E44-4AC5-AA9F-F6D2B1D20C2D}" dt="2024-11-12T17:59:04.956" v="2139" actId="1076"/>
          <ac:spMkLst>
            <pc:docMk/>
            <pc:sldMk cId="3566121227" sldId="279"/>
            <ac:spMk id="5" creationId="{A3F9A9B0-BE98-5664-4C2C-C9C13F1D18A2}"/>
          </ac:spMkLst>
        </pc:spChg>
        <pc:spChg chg="add mod">
          <ac:chgData name="ariadne fyrogeni" userId="f6540a3b75c6dbac" providerId="LiveId" clId="{32F08A61-8E44-4AC5-AA9F-F6D2B1D20C2D}" dt="2024-11-12T18:00:11.617" v="2145" actId="1076"/>
          <ac:spMkLst>
            <pc:docMk/>
            <pc:sldMk cId="3566121227" sldId="279"/>
            <ac:spMk id="7" creationId="{1269E7A4-FE1B-A491-190A-FE0265073194}"/>
          </ac:spMkLst>
        </pc:spChg>
        <pc:picChg chg="mod">
          <ac:chgData name="ariadne fyrogeni" userId="f6540a3b75c6dbac" providerId="LiveId" clId="{32F08A61-8E44-4AC5-AA9F-F6D2B1D20C2D}" dt="2024-11-12T17:53:20.176" v="2096" actId="1076"/>
          <ac:picMkLst>
            <pc:docMk/>
            <pc:sldMk cId="3566121227" sldId="279"/>
            <ac:picMk id="6" creationId="{F1A3A71F-A5E4-97DD-7B96-BC72D114E9F1}"/>
          </ac:picMkLst>
        </pc:picChg>
        <pc:picChg chg="mod">
          <ac:chgData name="ariadne fyrogeni" userId="f6540a3b75c6dbac" providerId="LiveId" clId="{32F08A61-8E44-4AC5-AA9F-F6D2B1D20C2D}" dt="2024-11-12T17:59:04.956" v="2139" actId="1076"/>
          <ac:picMkLst>
            <pc:docMk/>
            <pc:sldMk cId="3566121227" sldId="279"/>
            <ac:picMk id="8" creationId="{17D3DAB4-019B-2A9E-BA59-C9313F619BF4}"/>
          </ac:picMkLst>
        </pc:picChg>
      </pc:sldChg>
      <pc:sldChg chg="addSp modSp add mod modTransition modAnim">
        <pc:chgData name="ariadne fyrogeni" userId="f6540a3b75c6dbac" providerId="LiveId" clId="{32F08A61-8E44-4AC5-AA9F-F6D2B1D20C2D}" dt="2024-11-12T20:23:48.091" v="2189"/>
        <pc:sldMkLst>
          <pc:docMk/>
          <pc:sldMk cId="2720540340" sldId="280"/>
        </pc:sldMkLst>
        <pc:spChg chg="add mod">
          <ac:chgData name="ariadne fyrogeni" userId="f6540a3b75c6dbac" providerId="LiveId" clId="{32F08A61-8E44-4AC5-AA9F-F6D2B1D20C2D}" dt="2024-11-12T18:01:40.974" v="2153" actId="1076"/>
          <ac:spMkLst>
            <pc:docMk/>
            <pc:sldMk cId="2720540340" sldId="280"/>
            <ac:spMk id="2" creationId="{A3A81B9B-6789-9D24-729A-FCD078A59764}"/>
          </ac:spMkLst>
        </pc:spChg>
        <pc:spChg chg="mod">
          <ac:chgData name="ariadne fyrogeni" userId="f6540a3b75c6dbac" providerId="LiveId" clId="{32F08A61-8E44-4AC5-AA9F-F6D2B1D20C2D}" dt="2024-11-12T18:01:40.974" v="2153" actId="1076"/>
          <ac:spMkLst>
            <pc:docMk/>
            <pc:sldMk cId="2720540340" sldId="280"/>
            <ac:spMk id="6" creationId="{A529F0E2-DB15-23BD-D1B9-FD6D2CB55917}"/>
          </ac:spMkLst>
        </pc:spChg>
        <pc:spChg chg="mod">
          <ac:chgData name="ariadne fyrogeni" userId="f6540a3b75c6dbac" providerId="LiveId" clId="{32F08A61-8E44-4AC5-AA9F-F6D2B1D20C2D}" dt="2024-11-12T18:01:17.516" v="2151" actId="1076"/>
          <ac:spMkLst>
            <pc:docMk/>
            <pc:sldMk cId="2720540340" sldId="280"/>
            <ac:spMk id="7" creationId="{CF5F2E0A-21EC-A5F8-960F-0D3D713CC3C7}"/>
          </ac:spMkLst>
        </pc:spChg>
        <pc:spChg chg="mod">
          <ac:chgData name="ariadne fyrogeni" userId="f6540a3b75c6dbac" providerId="LiveId" clId="{32F08A61-8E44-4AC5-AA9F-F6D2B1D20C2D}" dt="2024-11-12T18:01:40.974" v="2153" actId="1076"/>
          <ac:spMkLst>
            <pc:docMk/>
            <pc:sldMk cId="2720540340" sldId="280"/>
            <ac:spMk id="8" creationId="{AE4A9E61-4C67-9542-5936-E9774121E7C5}"/>
          </ac:spMkLst>
        </pc:spChg>
        <pc:picChg chg="mod">
          <ac:chgData name="ariadne fyrogeni" userId="f6540a3b75c6dbac" providerId="LiveId" clId="{32F08A61-8E44-4AC5-AA9F-F6D2B1D20C2D}" dt="2024-11-12T18:01:40.974" v="2153" actId="1076"/>
          <ac:picMkLst>
            <pc:docMk/>
            <pc:sldMk cId="2720540340" sldId="280"/>
            <ac:picMk id="12" creationId="{F65B08F0-5FEA-083F-3589-2474A1C7A611}"/>
          </ac:picMkLst>
        </pc:picChg>
        <pc:picChg chg="mod modCrop">
          <ac:chgData name="ariadne fyrogeni" userId="f6540a3b75c6dbac" providerId="LiveId" clId="{32F08A61-8E44-4AC5-AA9F-F6D2B1D20C2D}" dt="2024-11-12T18:02:49.144" v="2162" actId="1076"/>
          <ac:picMkLst>
            <pc:docMk/>
            <pc:sldMk cId="2720540340" sldId="280"/>
            <ac:picMk id="15" creationId="{AB735B47-D5D9-B38B-A1A2-ABB5BC180853}"/>
          </ac:picMkLst>
        </pc:picChg>
        <pc:picChg chg="mod">
          <ac:chgData name="ariadne fyrogeni" userId="f6540a3b75c6dbac" providerId="LiveId" clId="{32F08A61-8E44-4AC5-AA9F-F6D2B1D20C2D}" dt="2024-11-12T18:02:24.964" v="2159" actId="1076"/>
          <ac:picMkLst>
            <pc:docMk/>
            <pc:sldMk cId="2720540340" sldId="280"/>
            <ac:picMk id="16" creationId="{58562706-E4CF-94D5-C481-7F842B87B192}"/>
          </ac:picMkLst>
        </pc:picChg>
      </pc:sldChg>
      <pc:sldChg chg="addSp delSp modSp add del mod modShow">
        <pc:chgData name="ariadne fyrogeni" userId="f6540a3b75c6dbac" providerId="LiveId" clId="{32F08A61-8E44-4AC5-AA9F-F6D2B1D20C2D}" dt="2024-11-26T12:34:23.719" v="2604" actId="47"/>
        <pc:sldMkLst>
          <pc:docMk/>
          <pc:sldMk cId="28035537" sldId="281"/>
        </pc:sldMkLst>
        <pc:spChg chg="mod">
          <ac:chgData name="ariadne fyrogeni" userId="f6540a3b75c6dbac" providerId="LiveId" clId="{32F08A61-8E44-4AC5-AA9F-F6D2B1D20C2D}" dt="2024-11-26T12:31:56.321" v="2576" actId="14100"/>
          <ac:spMkLst>
            <pc:docMk/>
            <pc:sldMk cId="28035537" sldId="281"/>
            <ac:spMk id="2" creationId="{5DB8F852-C29D-5539-F994-4B1EC547965D}"/>
          </ac:spMkLst>
        </pc:spChg>
        <pc:spChg chg="add mod">
          <ac:chgData name="ariadne fyrogeni" userId="f6540a3b75c6dbac" providerId="LiveId" clId="{32F08A61-8E44-4AC5-AA9F-F6D2B1D20C2D}" dt="2024-11-21T19:54:39.494" v="2393" actId="1076"/>
          <ac:spMkLst>
            <pc:docMk/>
            <pc:sldMk cId="28035537" sldId="281"/>
            <ac:spMk id="3" creationId="{04FD035B-6AE0-2B24-D0B2-09621DA101E7}"/>
          </ac:spMkLst>
        </pc:spChg>
        <pc:spChg chg="del">
          <ac:chgData name="ariadne fyrogeni" userId="f6540a3b75c6dbac" providerId="LiveId" clId="{32F08A61-8E44-4AC5-AA9F-F6D2B1D20C2D}" dt="2024-11-21T19:49:27.282" v="2216" actId="478"/>
          <ac:spMkLst>
            <pc:docMk/>
            <pc:sldMk cId="28035537" sldId="281"/>
            <ac:spMk id="4" creationId="{C4A5ADAD-82CD-2571-19F3-47DC0424F9E0}"/>
          </ac:spMkLst>
        </pc:spChg>
        <pc:spChg chg="add mod">
          <ac:chgData name="ariadne fyrogeni" userId="f6540a3b75c6dbac" providerId="LiveId" clId="{32F08A61-8E44-4AC5-AA9F-F6D2B1D20C2D}" dt="2024-11-26T12:28:39.254" v="2558" actId="1076"/>
          <ac:spMkLst>
            <pc:docMk/>
            <pc:sldMk cId="28035537" sldId="281"/>
            <ac:spMk id="4" creationId="{F28B9BE8-AF33-B248-1186-E3C58D5F881F}"/>
          </ac:spMkLst>
        </pc:spChg>
        <pc:spChg chg="add mod">
          <ac:chgData name="ariadne fyrogeni" userId="f6540a3b75c6dbac" providerId="LiveId" clId="{32F08A61-8E44-4AC5-AA9F-F6D2B1D20C2D}" dt="2024-11-26T12:28:39.254" v="2558" actId="1076"/>
          <ac:spMkLst>
            <pc:docMk/>
            <pc:sldMk cId="28035537" sldId="281"/>
            <ac:spMk id="5" creationId="{5CBACDAC-0239-7C8B-E6BF-B2F2B2B801FD}"/>
          </ac:spMkLst>
        </pc:spChg>
        <pc:spChg chg="del">
          <ac:chgData name="ariadne fyrogeni" userId="f6540a3b75c6dbac" providerId="LiveId" clId="{32F08A61-8E44-4AC5-AA9F-F6D2B1D20C2D}" dt="2024-11-21T19:49:27.282" v="2216" actId="478"/>
          <ac:spMkLst>
            <pc:docMk/>
            <pc:sldMk cId="28035537" sldId="281"/>
            <ac:spMk id="5" creationId="{9AD15735-9D4E-71C7-B995-FFF1BEE917BF}"/>
          </ac:spMkLst>
        </pc:spChg>
        <pc:spChg chg="add mod">
          <ac:chgData name="ariadne fyrogeni" userId="f6540a3b75c6dbac" providerId="LiveId" clId="{32F08A61-8E44-4AC5-AA9F-F6D2B1D20C2D}" dt="2024-11-21T19:54:39.494" v="2393" actId="1076"/>
          <ac:spMkLst>
            <pc:docMk/>
            <pc:sldMk cId="28035537" sldId="281"/>
            <ac:spMk id="6" creationId="{08D2B6A9-CF33-08B4-5297-D8D40D9E7E7F}"/>
          </ac:spMkLst>
        </pc:spChg>
        <pc:spChg chg="add mod">
          <ac:chgData name="ariadne fyrogeni" userId="f6540a3b75c6dbac" providerId="LiveId" clId="{32F08A61-8E44-4AC5-AA9F-F6D2B1D20C2D}" dt="2024-11-21T19:54:39.494" v="2393" actId="1076"/>
          <ac:spMkLst>
            <pc:docMk/>
            <pc:sldMk cId="28035537" sldId="281"/>
            <ac:spMk id="8" creationId="{AE472667-CE22-E472-4444-DA68505DF290}"/>
          </ac:spMkLst>
        </pc:spChg>
        <pc:spChg chg="del">
          <ac:chgData name="ariadne fyrogeni" userId="f6540a3b75c6dbac" providerId="LiveId" clId="{32F08A61-8E44-4AC5-AA9F-F6D2B1D20C2D}" dt="2024-11-21T19:49:27.282" v="2216" actId="478"/>
          <ac:spMkLst>
            <pc:docMk/>
            <pc:sldMk cId="28035537" sldId="281"/>
            <ac:spMk id="9" creationId="{BA3F07DA-EB61-049B-AC9D-D2BBB98ACF13}"/>
          </ac:spMkLst>
        </pc:spChg>
        <pc:spChg chg="add mod">
          <ac:chgData name="ariadne fyrogeni" userId="f6540a3b75c6dbac" providerId="LiveId" clId="{32F08A61-8E44-4AC5-AA9F-F6D2B1D20C2D}" dt="2024-11-21T19:54:39.494" v="2393" actId="1076"/>
          <ac:spMkLst>
            <pc:docMk/>
            <pc:sldMk cId="28035537" sldId="281"/>
            <ac:spMk id="16" creationId="{14B515B2-8BFE-80ED-CFE4-2E6766A51D9D}"/>
          </ac:spMkLst>
        </pc:spChg>
        <pc:spChg chg="del">
          <ac:chgData name="ariadne fyrogeni" userId="f6540a3b75c6dbac" providerId="LiveId" clId="{32F08A61-8E44-4AC5-AA9F-F6D2B1D20C2D}" dt="2024-11-21T19:49:27.282" v="2216" actId="478"/>
          <ac:spMkLst>
            <pc:docMk/>
            <pc:sldMk cId="28035537" sldId="281"/>
            <ac:spMk id="17" creationId="{97692F03-8B94-AFF0-6BF8-98D49461C85C}"/>
          </ac:spMkLst>
        </pc:spChg>
        <pc:spChg chg="add mod">
          <ac:chgData name="ariadne fyrogeni" userId="f6540a3b75c6dbac" providerId="LiveId" clId="{32F08A61-8E44-4AC5-AA9F-F6D2B1D20C2D}" dt="2024-11-21T19:59:21.031" v="2547" actId="1076"/>
          <ac:spMkLst>
            <pc:docMk/>
            <pc:sldMk cId="28035537" sldId="281"/>
            <ac:spMk id="18" creationId="{A7A80E7A-D07E-6FB5-4CE4-8562C8846C57}"/>
          </ac:spMkLst>
        </pc:spChg>
        <pc:spChg chg="del">
          <ac:chgData name="ariadne fyrogeni" userId="f6540a3b75c6dbac" providerId="LiveId" clId="{32F08A61-8E44-4AC5-AA9F-F6D2B1D20C2D}" dt="2024-11-21T19:49:27.282" v="2216" actId="478"/>
          <ac:spMkLst>
            <pc:docMk/>
            <pc:sldMk cId="28035537" sldId="281"/>
            <ac:spMk id="25" creationId="{9F1BBFE8-8349-7E89-A65B-EE143098ACEF}"/>
          </ac:spMkLst>
        </pc:spChg>
        <pc:spChg chg="del">
          <ac:chgData name="ariadne fyrogeni" userId="f6540a3b75c6dbac" providerId="LiveId" clId="{32F08A61-8E44-4AC5-AA9F-F6D2B1D20C2D}" dt="2024-11-21T19:49:29.448" v="2217" actId="478"/>
          <ac:spMkLst>
            <pc:docMk/>
            <pc:sldMk cId="28035537" sldId="281"/>
            <ac:spMk id="26" creationId="{06E4F779-E7EE-52D9-D82A-C6A2578A1890}"/>
          </ac:spMkLst>
        </pc:spChg>
        <pc:spChg chg="del">
          <ac:chgData name="ariadne fyrogeni" userId="f6540a3b75c6dbac" providerId="LiveId" clId="{32F08A61-8E44-4AC5-AA9F-F6D2B1D20C2D}" dt="2024-11-21T19:49:27.282" v="2216" actId="478"/>
          <ac:spMkLst>
            <pc:docMk/>
            <pc:sldMk cId="28035537" sldId="281"/>
            <ac:spMk id="27" creationId="{E1165032-306B-F2A7-0826-F025D6887C13}"/>
          </ac:spMkLst>
        </pc:spChg>
        <pc:picChg chg="add mod">
          <ac:chgData name="ariadne fyrogeni" userId="f6540a3b75c6dbac" providerId="LiveId" clId="{32F08A61-8E44-4AC5-AA9F-F6D2B1D20C2D}" dt="2024-11-26T12:31:08.814" v="2572" actId="1076"/>
          <ac:picMkLst>
            <pc:docMk/>
            <pc:sldMk cId="28035537" sldId="281"/>
            <ac:picMk id="1025" creationId="{166BFD94-D7B3-9074-7A3F-8A40CFF74638}"/>
          </ac:picMkLst>
        </pc:picChg>
        <pc:picChg chg="add mod">
          <ac:chgData name="ariadne fyrogeni" userId="f6540a3b75c6dbac" providerId="LiveId" clId="{32F08A61-8E44-4AC5-AA9F-F6D2B1D20C2D}" dt="2024-11-26T12:31:06.908" v="2571" actId="1076"/>
          <ac:picMkLst>
            <pc:docMk/>
            <pc:sldMk cId="28035537" sldId="281"/>
            <ac:picMk id="1026" creationId="{D9CF913F-CCDD-46DE-0C97-E479DFF52AF6}"/>
          </ac:picMkLst>
        </pc:picChg>
        <pc:picChg chg="add mod">
          <ac:chgData name="ariadne fyrogeni" userId="f6540a3b75c6dbac" providerId="LiveId" clId="{32F08A61-8E44-4AC5-AA9F-F6D2B1D20C2D}" dt="2024-11-26T12:31:04.357" v="2570" actId="1076"/>
          <ac:picMkLst>
            <pc:docMk/>
            <pc:sldMk cId="28035537" sldId="281"/>
            <ac:picMk id="1027" creationId="{8E981525-E528-78B7-407A-EE1BE72B5F1C}"/>
          </ac:picMkLst>
        </pc:picChg>
        <pc:cxnChg chg="del mod">
          <ac:chgData name="ariadne fyrogeni" userId="f6540a3b75c6dbac" providerId="LiveId" clId="{32F08A61-8E44-4AC5-AA9F-F6D2B1D20C2D}" dt="2024-11-21T19:49:27.282" v="2216" actId="478"/>
          <ac:cxnSpMkLst>
            <pc:docMk/>
            <pc:sldMk cId="28035537" sldId="281"/>
            <ac:cxnSpMk id="7" creationId="{D04047F1-690E-AD4F-E7F5-4AB638E1B9E2}"/>
          </ac:cxnSpMkLst>
        </pc:cxnChg>
        <pc:cxnChg chg="add mod">
          <ac:chgData name="ariadne fyrogeni" userId="f6540a3b75c6dbac" providerId="LiveId" clId="{32F08A61-8E44-4AC5-AA9F-F6D2B1D20C2D}" dt="2024-11-21T19:54:39.494" v="2393" actId="1076"/>
          <ac:cxnSpMkLst>
            <pc:docMk/>
            <pc:sldMk cId="28035537" sldId="281"/>
            <ac:cxnSpMk id="11" creationId="{76BE0898-A060-0F3F-3984-2BA14BE58C76}"/>
          </ac:cxnSpMkLst>
        </pc:cxnChg>
        <pc:cxnChg chg="add mod">
          <ac:chgData name="ariadne fyrogeni" userId="f6540a3b75c6dbac" providerId="LiveId" clId="{32F08A61-8E44-4AC5-AA9F-F6D2B1D20C2D}" dt="2024-11-21T19:54:39.494" v="2393" actId="1076"/>
          <ac:cxnSpMkLst>
            <pc:docMk/>
            <pc:sldMk cId="28035537" sldId="281"/>
            <ac:cxnSpMk id="12" creationId="{AE900F97-B71B-F6D2-41F7-C1AC63D03EEE}"/>
          </ac:cxnSpMkLst>
        </pc:cxnChg>
        <pc:cxnChg chg="del mod">
          <ac:chgData name="ariadne fyrogeni" userId="f6540a3b75c6dbac" providerId="LiveId" clId="{32F08A61-8E44-4AC5-AA9F-F6D2B1D20C2D}" dt="2024-11-21T19:49:27.282" v="2216" actId="478"/>
          <ac:cxnSpMkLst>
            <pc:docMk/>
            <pc:sldMk cId="28035537" sldId="281"/>
            <ac:cxnSpMk id="15" creationId="{218A0CAE-D938-2079-0E6E-26351E3F2A23}"/>
          </ac:cxnSpMkLst>
        </pc:cxnChg>
        <pc:cxnChg chg="add mod">
          <ac:chgData name="ariadne fyrogeni" userId="f6540a3b75c6dbac" providerId="LiveId" clId="{32F08A61-8E44-4AC5-AA9F-F6D2B1D20C2D}" dt="2024-11-21T19:59:49.780" v="2551" actId="208"/>
          <ac:cxnSpMkLst>
            <pc:docMk/>
            <pc:sldMk cId="28035537" sldId="281"/>
            <ac:cxnSpMk id="20" creationId="{159E2E65-2886-59DC-B94B-8B5B853254A8}"/>
          </ac:cxnSpMkLst>
        </pc:cxnChg>
        <pc:cxnChg chg="del mod">
          <ac:chgData name="ariadne fyrogeni" userId="f6540a3b75c6dbac" providerId="LiveId" clId="{32F08A61-8E44-4AC5-AA9F-F6D2B1D20C2D}" dt="2024-11-21T19:49:27.282" v="2216" actId="478"/>
          <ac:cxnSpMkLst>
            <pc:docMk/>
            <pc:sldMk cId="28035537" sldId="281"/>
            <ac:cxnSpMk id="22" creationId="{0B2F341B-5195-451E-5ACE-709422019334}"/>
          </ac:cxnSpMkLst>
        </pc:cxnChg>
        <pc:cxnChg chg="add mod">
          <ac:chgData name="ariadne fyrogeni" userId="f6540a3b75c6dbac" providerId="LiveId" clId="{32F08A61-8E44-4AC5-AA9F-F6D2B1D20C2D}" dt="2024-11-21T20:00:01.602" v="2555" actId="14100"/>
          <ac:cxnSpMkLst>
            <pc:docMk/>
            <pc:sldMk cId="28035537" sldId="281"/>
            <ac:cxnSpMk id="23" creationId="{57860CE8-202D-0268-D79D-2F8B7C9FFD1A}"/>
          </ac:cxnSpMkLst>
        </pc:cxnChg>
      </pc:sldChg>
      <pc:sldChg chg="addSp delSp modSp add mod modAnim">
        <pc:chgData name="ariadne fyrogeni" userId="f6540a3b75c6dbac" providerId="LiveId" clId="{32F08A61-8E44-4AC5-AA9F-F6D2B1D20C2D}" dt="2024-11-29T13:53:30.115" v="2626" actId="1076"/>
        <pc:sldMkLst>
          <pc:docMk/>
          <pc:sldMk cId="1977501203" sldId="282"/>
        </pc:sldMkLst>
        <pc:spChg chg="mod">
          <ac:chgData name="ariadne fyrogeni" userId="f6540a3b75c6dbac" providerId="LiveId" clId="{32F08A61-8E44-4AC5-AA9F-F6D2B1D20C2D}" dt="2024-11-26T12:33:59.787" v="2603" actId="1076"/>
          <ac:spMkLst>
            <pc:docMk/>
            <pc:sldMk cId="1977501203" sldId="282"/>
            <ac:spMk id="2" creationId="{EABCFAEB-8B4E-C015-903D-D2D86F3CBB79}"/>
          </ac:spMkLst>
        </pc:spChg>
        <pc:spChg chg="mod">
          <ac:chgData name="ariadne fyrogeni" userId="f6540a3b75c6dbac" providerId="LiveId" clId="{32F08A61-8E44-4AC5-AA9F-F6D2B1D20C2D}" dt="2024-11-26T12:33:38.338" v="2597" actId="1076"/>
          <ac:spMkLst>
            <pc:docMk/>
            <pc:sldMk cId="1977501203" sldId="282"/>
            <ac:spMk id="3" creationId="{89BB6D5E-9174-54B6-D6BB-D9BDE0C04E46}"/>
          </ac:spMkLst>
        </pc:spChg>
        <pc:spChg chg="mod">
          <ac:chgData name="ariadne fyrogeni" userId="f6540a3b75c6dbac" providerId="LiveId" clId="{32F08A61-8E44-4AC5-AA9F-F6D2B1D20C2D}" dt="2024-11-26T12:33:31.041" v="2595" actId="1076"/>
          <ac:spMkLst>
            <pc:docMk/>
            <pc:sldMk cId="1977501203" sldId="282"/>
            <ac:spMk id="6" creationId="{5E0DDBE3-0560-DD38-03B3-6FD1859E5472}"/>
          </ac:spMkLst>
        </pc:spChg>
        <pc:spChg chg="mod">
          <ac:chgData name="ariadne fyrogeni" userId="f6540a3b75c6dbac" providerId="LiveId" clId="{32F08A61-8E44-4AC5-AA9F-F6D2B1D20C2D}" dt="2024-11-26T12:32:30.197" v="2581" actId="1076"/>
          <ac:spMkLst>
            <pc:docMk/>
            <pc:sldMk cId="1977501203" sldId="282"/>
            <ac:spMk id="8" creationId="{FD6839F1-B890-894F-621F-C52D4163B998}"/>
          </ac:spMkLst>
        </pc:spChg>
        <pc:spChg chg="add">
          <ac:chgData name="ariadne fyrogeni" userId="f6540a3b75c6dbac" providerId="LiveId" clId="{32F08A61-8E44-4AC5-AA9F-F6D2B1D20C2D}" dt="2024-11-29T13:52:23.625" v="2609"/>
          <ac:spMkLst>
            <pc:docMk/>
            <pc:sldMk cId="1977501203" sldId="282"/>
            <ac:spMk id="13" creationId="{2F6C27B0-EEDA-0B1C-DE99-C18E733BF687}"/>
          </ac:spMkLst>
        </pc:spChg>
        <pc:spChg chg="add">
          <ac:chgData name="ariadne fyrogeni" userId="f6540a3b75c6dbac" providerId="LiveId" clId="{32F08A61-8E44-4AC5-AA9F-F6D2B1D20C2D}" dt="2024-11-29T13:52:23.625" v="2609"/>
          <ac:spMkLst>
            <pc:docMk/>
            <pc:sldMk cId="1977501203" sldId="282"/>
            <ac:spMk id="14" creationId="{03EA728E-7E40-5FF9-E842-DAEFAF751D24}"/>
          </ac:spMkLst>
        </pc:spChg>
        <pc:spChg chg="mod">
          <ac:chgData name="ariadne fyrogeni" userId="f6540a3b75c6dbac" providerId="LiveId" clId="{32F08A61-8E44-4AC5-AA9F-F6D2B1D20C2D}" dt="2024-11-26T12:32:30.197" v="2581" actId="1076"/>
          <ac:spMkLst>
            <pc:docMk/>
            <pc:sldMk cId="1977501203" sldId="282"/>
            <ac:spMk id="16" creationId="{917503B2-1763-655A-87B0-9C21A8B90A7E}"/>
          </ac:spMkLst>
        </pc:spChg>
        <pc:spChg chg="mod">
          <ac:chgData name="ariadne fyrogeni" userId="f6540a3b75c6dbac" providerId="LiveId" clId="{32F08A61-8E44-4AC5-AA9F-F6D2B1D20C2D}" dt="2024-11-26T12:32:30.197" v="2581" actId="1076"/>
          <ac:spMkLst>
            <pc:docMk/>
            <pc:sldMk cId="1977501203" sldId="282"/>
            <ac:spMk id="18" creationId="{62DC85E2-BBA4-6E3D-68FF-318AF2BE4F84}"/>
          </ac:spMkLst>
        </pc:spChg>
        <pc:picChg chg="add mod">
          <ac:chgData name="ariadne fyrogeni" userId="f6540a3b75c6dbac" providerId="LiveId" clId="{32F08A61-8E44-4AC5-AA9F-F6D2B1D20C2D}" dt="2024-11-29T13:53:23.892" v="2624" actId="1076"/>
          <ac:picMkLst>
            <pc:docMk/>
            <pc:sldMk cId="1977501203" sldId="282"/>
            <ac:picMk id="7" creationId="{9A7AE8ED-08E9-27EE-653F-D5D845F0B0EA}"/>
          </ac:picMkLst>
        </pc:picChg>
        <pc:picChg chg="add mod">
          <ac:chgData name="ariadne fyrogeni" userId="f6540a3b75c6dbac" providerId="LiveId" clId="{32F08A61-8E44-4AC5-AA9F-F6D2B1D20C2D}" dt="2024-11-29T13:53:26.116" v="2625" actId="1076"/>
          <ac:picMkLst>
            <pc:docMk/>
            <pc:sldMk cId="1977501203" sldId="282"/>
            <ac:picMk id="9" creationId="{2C124852-FAFC-FA5F-1446-4C91742D46DB}"/>
          </ac:picMkLst>
        </pc:picChg>
        <pc:picChg chg="add mod">
          <ac:chgData name="ariadne fyrogeni" userId="f6540a3b75c6dbac" providerId="LiveId" clId="{32F08A61-8E44-4AC5-AA9F-F6D2B1D20C2D}" dt="2024-11-29T13:53:30.115" v="2626" actId="1076"/>
          <ac:picMkLst>
            <pc:docMk/>
            <pc:sldMk cId="1977501203" sldId="282"/>
            <ac:picMk id="10" creationId="{FFA74286-ED41-CC5B-41E7-052182C95CE9}"/>
          </ac:picMkLst>
        </pc:picChg>
        <pc:picChg chg="del mod">
          <ac:chgData name="ariadne fyrogeni" userId="f6540a3b75c6dbac" providerId="LiveId" clId="{32F08A61-8E44-4AC5-AA9F-F6D2B1D20C2D}" dt="2024-11-29T13:52:51.829" v="2616" actId="478"/>
          <ac:picMkLst>
            <pc:docMk/>
            <pc:sldMk cId="1977501203" sldId="282"/>
            <ac:picMk id="1025" creationId="{1E88B632-6AC7-CB07-EAAF-1A2B62379B74}"/>
          </ac:picMkLst>
        </pc:picChg>
        <pc:picChg chg="del mod">
          <ac:chgData name="ariadne fyrogeni" userId="f6540a3b75c6dbac" providerId="LiveId" clId="{32F08A61-8E44-4AC5-AA9F-F6D2B1D20C2D}" dt="2024-11-29T13:52:53.377" v="2617" actId="478"/>
          <ac:picMkLst>
            <pc:docMk/>
            <pc:sldMk cId="1977501203" sldId="282"/>
            <ac:picMk id="1026" creationId="{0F244C88-6F0B-6362-6C1F-4658C6A63C7A}"/>
          </ac:picMkLst>
        </pc:picChg>
        <pc:picChg chg="del mod">
          <ac:chgData name="ariadne fyrogeni" userId="f6540a3b75c6dbac" providerId="LiveId" clId="{32F08A61-8E44-4AC5-AA9F-F6D2B1D20C2D}" dt="2024-11-29T13:52:54.722" v="2618" actId="478"/>
          <ac:picMkLst>
            <pc:docMk/>
            <pc:sldMk cId="1977501203" sldId="282"/>
            <ac:picMk id="1027" creationId="{D6DA5DAF-F20F-897A-FB46-FD976BDBE9A9}"/>
          </ac:picMkLst>
        </pc:picChg>
        <pc:cxnChg chg="mod">
          <ac:chgData name="ariadne fyrogeni" userId="f6540a3b75c6dbac" providerId="LiveId" clId="{32F08A61-8E44-4AC5-AA9F-F6D2B1D20C2D}" dt="2024-11-26T12:33:38.338" v="2597" actId="1076"/>
          <ac:cxnSpMkLst>
            <pc:docMk/>
            <pc:sldMk cId="1977501203" sldId="282"/>
            <ac:cxnSpMk id="11" creationId="{78A33295-A4A5-3C8E-5D9E-A6D45F5D196C}"/>
          </ac:cxnSpMkLst>
        </pc:cxnChg>
        <pc:cxnChg chg="mod">
          <ac:chgData name="ariadne fyrogeni" userId="f6540a3b75c6dbac" providerId="LiveId" clId="{32F08A61-8E44-4AC5-AA9F-F6D2B1D20C2D}" dt="2024-11-26T12:33:34.411" v="2596" actId="14100"/>
          <ac:cxnSpMkLst>
            <pc:docMk/>
            <pc:sldMk cId="1977501203" sldId="282"/>
            <ac:cxnSpMk id="12" creationId="{053130B4-7963-0448-ED9C-01A004425F72}"/>
          </ac:cxnSpMkLst>
        </pc:cxnChg>
        <pc:cxnChg chg="mod">
          <ac:chgData name="ariadne fyrogeni" userId="f6540a3b75c6dbac" providerId="LiveId" clId="{32F08A61-8E44-4AC5-AA9F-F6D2B1D20C2D}" dt="2024-11-26T12:32:30.197" v="2581" actId="1076"/>
          <ac:cxnSpMkLst>
            <pc:docMk/>
            <pc:sldMk cId="1977501203" sldId="282"/>
            <ac:cxnSpMk id="20" creationId="{42379AA6-9989-8162-9151-AEA73FBEE502}"/>
          </ac:cxnSpMkLst>
        </pc:cxnChg>
        <pc:cxnChg chg="mod">
          <ac:chgData name="ariadne fyrogeni" userId="f6540a3b75c6dbac" providerId="LiveId" clId="{32F08A61-8E44-4AC5-AA9F-F6D2B1D20C2D}" dt="2024-11-26T12:32:30.197" v="2581" actId="1076"/>
          <ac:cxnSpMkLst>
            <pc:docMk/>
            <pc:sldMk cId="1977501203" sldId="282"/>
            <ac:cxnSpMk id="23" creationId="{E71F3E99-C151-B106-51D5-11AD89154893}"/>
          </ac:cxnSpMkLst>
        </pc:cxnChg>
      </pc:sldChg>
    </pc:docChg>
  </pc:docChgLst>
  <pc:docChgLst>
    <pc:chgData name="ariadne fyrogeni" userId="f6540a3b75c6dbac" providerId="LiveId" clId="{0B8CD0B7-2EE4-4B57-BD34-424BDFF424C6}"/>
    <pc:docChg chg="modSld">
      <pc:chgData name="ariadne fyrogeni" userId="f6540a3b75c6dbac" providerId="LiveId" clId="{0B8CD0B7-2EE4-4B57-BD34-424BDFF424C6}" dt="2024-12-05T13:59:42.293" v="36"/>
      <pc:docMkLst>
        <pc:docMk/>
      </pc:docMkLst>
      <pc:sldChg chg="modAnim">
        <pc:chgData name="ariadne fyrogeni" userId="f6540a3b75c6dbac" providerId="LiveId" clId="{0B8CD0B7-2EE4-4B57-BD34-424BDFF424C6}" dt="2024-12-05T13:59:42.293" v="36"/>
        <pc:sldMkLst>
          <pc:docMk/>
          <pc:sldMk cId="1784937016" sldId="257"/>
        </pc:sldMkLst>
      </pc:sldChg>
      <pc:sldChg chg="modAnim">
        <pc:chgData name="ariadne fyrogeni" userId="f6540a3b75c6dbac" providerId="LiveId" clId="{0B8CD0B7-2EE4-4B57-BD34-424BDFF424C6}" dt="2024-12-05T13:46:23.412" v="32"/>
        <pc:sldMkLst>
          <pc:docMk/>
          <pc:sldMk cId="3238636470" sldId="268"/>
        </pc:sldMkLst>
      </pc:sldChg>
      <pc:sldChg chg="modSp">
        <pc:chgData name="ariadne fyrogeni" userId="f6540a3b75c6dbac" providerId="LiveId" clId="{0B8CD0B7-2EE4-4B57-BD34-424BDFF424C6}" dt="2024-12-05T12:40:49.240" v="25" actId="20577"/>
        <pc:sldMkLst>
          <pc:docMk/>
          <pc:sldMk cId="3843197650" sldId="274"/>
        </pc:sldMkLst>
        <pc:graphicFrameChg chg="mod">
          <ac:chgData name="ariadne fyrogeni" userId="f6540a3b75c6dbac" providerId="LiveId" clId="{0B8CD0B7-2EE4-4B57-BD34-424BDFF424C6}" dt="2024-12-05T12:40:49.240" v="25" actId="20577"/>
          <ac:graphicFrameMkLst>
            <pc:docMk/>
            <pc:sldMk cId="3843197650" sldId="274"/>
            <ac:graphicFrameMk id="5" creationId="{1B965AD4-E211-E606-C8F1-9849CD2631AF}"/>
          </ac:graphicFrameMkLst>
        </pc:graphicFrameChg>
      </pc:sldChg>
      <pc:sldChg chg="modAnim">
        <pc:chgData name="ariadne fyrogeni" userId="f6540a3b75c6dbac" providerId="LiveId" clId="{0B8CD0B7-2EE4-4B57-BD34-424BDFF424C6}" dt="2024-12-05T13:46:55.807" v="34"/>
        <pc:sldMkLst>
          <pc:docMk/>
          <pc:sldMk cId="656355236" sldId="275"/>
        </pc:sldMkLst>
      </pc:sldChg>
      <pc:sldChg chg="modTransition">
        <pc:chgData name="ariadne fyrogeni" userId="f6540a3b75c6dbac" providerId="LiveId" clId="{0B8CD0B7-2EE4-4B57-BD34-424BDFF424C6}" dt="2024-12-05T12:44:46.072" v="26"/>
        <pc:sldMkLst>
          <pc:docMk/>
          <pc:sldMk cId="1977501203" sldId="282"/>
        </pc:sldMkLst>
      </pc:sldChg>
    </pc:docChg>
  </pc:docChgLst>
  <pc:docChgLst>
    <pc:chgData name="ariadne fyrogeni" userId="f6540a3b75c6dbac" providerId="LiveId" clId="{E99D6EFF-C322-4406-9E30-727E05B0A513}"/>
    <pc:docChg chg="undo redo custSel addSld delSld modSld sldOrd">
      <pc:chgData name="ariadne fyrogeni" userId="f6540a3b75c6dbac" providerId="LiveId" clId="{E99D6EFF-C322-4406-9E30-727E05B0A513}" dt="2024-11-11T12:18:27.802" v="3825" actId="1076"/>
      <pc:docMkLst>
        <pc:docMk/>
      </pc:docMkLst>
      <pc:sldChg chg="addSp delSp modSp mod ord modTransition setBg setClrOvrMap">
        <pc:chgData name="ariadne fyrogeni" userId="f6540a3b75c6dbac" providerId="LiveId" clId="{E99D6EFF-C322-4406-9E30-727E05B0A513}" dt="2024-11-07T15:25:49.680" v="3679"/>
        <pc:sldMkLst>
          <pc:docMk/>
          <pc:sldMk cId="3410692196" sldId="256"/>
        </pc:sldMkLst>
        <pc:spChg chg="mod">
          <ac:chgData name="ariadne fyrogeni" userId="f6540a3b75c6dbac" providerId="LiveId" clId="{E99D6EFF-C322-4406-9E30-727E05B0A513}" dt="2024-11-01T16:38:51.312" v="65" actId="26606"/>
          <ac:spMkLst>
            <pc:docMk/>
            <pc:sldMk cId="3410692196" sldId="256"/>
            <ac:spMk id="2" creationId="{4AE1B391-12D1-F5C3-7833-26F431A36BCA}"/>
          </ac:spMkLst>
        </pc:spChg>
        <pc:spChg chg="mod">
          <ac:chgData name="ariadne fyrogeni" userId="f6540a3b75c6dbac" providerId="LiveId" clId="{E99D6EFF-C322-4406-9E30-727E05B0A513}" dt="2024-11-01T20:04:24.939" v="1137" actId="20577"/>
          <ac:spMkLst>
            <pc:docMk/>
            <pc:sldMk cId="3410692196" sldId="256"/>
            <ac:spMk id="3" creationId="{AF3F9504-3058-364B-A4FC-449C10A95C74}"/>
          </ac:spMkLst>
        </pc:spChg>
        <pc:spChg chg="add del">
          <ac:chgData name="ariadne fyrogeni" userId="f6540a3b75c6dbac" providerId="LiveId" clId="{E99D6EFF-C322-4406-9E30-727E05B0A513}" dt="2024-11-01T16:38:07.268" v="54" actId="26606"/>
          <ac:spMkLst>
            <pc:docMk/>
            <pc:sldMk cId="3410692196" sldId="256"/>
            <ac:spMk id="8" creationId="{2AEFFFF2-9EB4-4B6C-B9F8-2BA3EF89A21C}"/>
          </ac:spMkLst>
        </pc:spChg>
        <pc:spChg chg="add del">
          <ac:chgData name="ariadne fyrogeni" userId="f6540a3b75c6dbac" providerId="LiveId" clId="{E99D6EFF-C322-4406-9E30-727E05B0A513}" dt="2024-11-01T16:33:12.228" v="30" actId="26606"/>
          <ac:spMkLst>
            <pc:docMk/>
            <pc:sldMk cId="3410692196" sldId="256"/>
            <ac:spMk id="9" creationId="{2AD59235-734D-4D3C-BD3C-A9D43CF21C58}"/>
          </ac:spMkLst>
        </pc:spChg>
        <pc:spChg chg="add del">
          <ac:chgData name="ariadne fyrogeni" userId="f6540a3b75c6dbac" providerId="LiveId" clId="{E99D6EFF-C322-4406-9E30-727E05B0A513}" dt="2024-11-01T16:33:19.342" v="37" actId="26606"/>
          <ac:spMkLst>
            <pc:docMk/>
            <pc:sldMk cId="3410692196" sldId="256"/>
            <ac:spMk id="10" creationId="{B7743172-17A8-4FA4-8434-B813E03B7665}"/>
          </ac:spMkLst>
        </pc:spChg>
        <pc:spChg chg="add del">
          <ac:chgData name="ariadne fyrogeni" userId="f6540a3b75c6dbac" providerId="LiveId" clId="{E99D6EFF-C322-4406-9E30-727E05B0A513}" dt="2024-11-01T16:33:12.228" v="30" actId="26606"/>
          <ac:spMkLst>
            <pc:docMk/>
            <pc:sldMk cId="3410692196" sldId="256"/>
            <ac:spMk id="11" creationId="{D7E9995C-EBF3-4863-8946-A572AE28F884}"/>
          </ac:spMkLst>
        </pc:spChg>
        <pc:spChg chg="add del">
          <ac:chgData name="ariadne fyrogeni" userId="f6540a3b75c6dbac" providerId="LiveId" clId="{E99D6EFF-C322-4406-9E30-727E05B0A513}" dt="2024-11-01T16:33:19.342" v="37" actId="26606"/>
          <ac:spMkLst>
            <pc:docMk/>
            <pc:sldMk cId="3410692196" sldId="256"/>
            <ac:spMk id="12" creationId="{4CE1233C-FD2F-489E-BFDE-086F5FED6491}"/>
          </ac:spMkLst>
        </pc:spChg>
        <pc:spChg chg="add del">
          <ac:chgData name="ariadne fyrogeni" userId="f6540a3b75c6dbac" providerId="LiveId" clId="{E99D6EFF-C322-4406-9E30-727E05B0A513}" dt="2024-11-01T16:33:12.228" v="30" actId="26606"/>
          <ac:spMkLst>
            <pc:docMk/>
            <pc:sldMk cId="3410692196" sldId="256"/>
            <ac:spMk id="13" creationId="{C321309B-381F-408F-9BE2-E5FB0EF68EF5}"/>
          </ac:spMkLst>
        </pc:spChg>
        <pc:spChg chg="add del">
          <ac:chgData name="ariadne fyrogeni" userId="f6540a3b75c6dbac" providerId="LiveId" clId="{E99D6EFF-C322-4406-9E30-727E05B0A513}" dt="2024-11-01T16:33:12.228" v="30" actId="26606"/>
          <ac:spMkLst>
            <pc:docMk/>
            <pc:sldMk cId="3410692196" sldId="256"/>
            <ac:spMk id="15" creationId="{D4D5C035-20E5-4968-A9B3-0C98E94D3EF7}"/>
          </ac:spMkLst>
        </pc:spChg>
        <pc:spChg chg="add del">
          <ac:chgData name="ariadne fyrogeni" userId="f6540a3b75c6dbac" providerId="LiveId" clId="{E99D6EFF-C322-4406-9E30-727E05B0A513}" dt="2024-11-01T16:38:07.268" v="54" actId="26606"/>
          <ac:spMkLst>
            <pc:docMk/>
            <pc:sldMk cId="3410692196" sldId="256"/>
            <ac:spMk id="16" creationId="{0D65299F-028F-4AFC-B46A-8DB33E20FE4A}"/>
          </ac:spMkLst>
        </pc:spChg>
        <pc:spChg chg="add del">
          <ac:chgData name="ariadne fyrogeni" userId="f6540a3b75c6dbac" providerId="LiveId" clId="{E99D6EFF-C322-4406-9E30-727E05B0A513}" dt="2024-11-01T16:33:15.809" v="33" actId="26606"/>
          <ac:spMkLst>
            <pc:docMk/>
            <pc:sldMk cId="3410692196" sldId="256"/>
            <ac:spMk id="17" creationId="{54047A07-72EC-41BC-A55F-C264F639FB20}"/>
          </ac:spMkLst>
        </pc:spChg>
        <pc:spChg chg="add del">
          <ac:chgData name="ariadne fyrogeni" userId="f6540a3b75c6dbac" providerId="LiveId" clId="{E99D6EFF-C322-4406-9E30-727E05B0A513}" dt="2024-11-01T16:38:07.268" v="54" actId="26606"/>
          <ac:spMkLst>
            <pc:docMk/>
            <pc:sldMk cId="3410692196" sldId="256"/>
            <ac:spMk id="19" creationId="{BAC87F6E-526A-49B5-995D-42DB656594C9}"/>
          </ac:spMkLst>
        </pc:spChg>
        <pc:spChg chg="add del">
          <ac:chgData name="ariadne fyrogeni" userId="f6540a3b75c6dbac" providerId="LiveId" clId="{E99D6EFF-C322-4406-9E30-727E05B0A513}" dt="2024-11-01T16:38:30.056" v="56" actId="26606"/>
          <ac:spMkLst>
            <pc:docMk/>
            <pc:sldMk cId="3410692196" sldId="256"/>
            <ac:spMk id="21" creationId="{3F47E20B-1205-4238-A82B-90EF577F32D8}"/>
          </ac:spMkLst>
        </pc:spChg>
        <pc:spChg chg="add del">
          <ac:chgData name="ariadne fyrogeni" userId="f6540a3b75c6dbac" providerId="LiveId" clId="{E99D6EFF-C322-4406-9E30-727E05B0A513}" dt="2024-11-01T16:38:30.056" v="56" actId="26606"/>
          <ac:spMkLst>
            <pc:docMk/>
            <pc:sldMk cId="3410692196" sldId="256"/>
            <ac:spMk id="22" creationId="{D13567AC-EB9A-47A9-B6EC-B5BDB73B113C}"/>
          </ac:spMkLst>
        </pc:spChg>
        <pc:spChg chg="add del">
          <ac:chgData name="ariadne fyrogeni" userId="f6540a3b75c6dbac" providerId="LiveId" clId="{E99D6EFF-C322-4406-9E30-727E05B0A513}" dt="2024-11-01T16:38:47.781" v="62" actId="26606"/>
          <ac:spMkLst>
            <pc:docMk/>
            <pc:sldMk cId="3410692196" sldId="256"/>
            <ac:spMk id="29" creationId="{3F47E20B-1205-4238-A82B-90EF577F32D8}"/>
          </ac:spMkLst>
        </pc:spChg>
        <pc:spChg chg="add del">
          <ac:chgData name="ariadne fyrogeni" userId="f6540a3b75c6dbac" providerId="LiveId" clId="{E99D6EFF-C322-4406-9E30-727E05B0A513}" dt="2024-11-01T16:38:47.781" v="62" actId="26606"/>
          <ac:spMkLst>
            <pc:docMk/>
            <pc:sldMk cId="3410692196" sldId="256"/>
            <ac:spMk id="30" creationId="{D13567AC-EB9A-47A9-B6EC-B5BDB73B113C}"/>
          </ac:spMkLst>
        </pc:spChg>
        <pc:spChg chg="add">
          <ac:chgData name="ariadne fyrogeni" userId="f6540a3b75c6dbac" providerId="LiveId" clId="{E99D6EFF-C322-4406-9E30-727E05B0A513}" dt="2024-11-01T16:38:51.312" v="65" actId="26606"/>
          <ac:spMkLst>
            <pc:docMk/>
            <pc:sldMk cId="3410692196" sldId="256"/>
            <ac:spMk id="35" creationId="{3F47E20B-1205-4238-A82B-90EF577F32D8}"/>
          </ac:spMkLst>
        </pc:spChg>
        <pc:spChg chg="add">
          <ac:chgData name="ariadne fyrogeni" userId="f6540a3b75c6dbac" providerId="LiveId" clId="{E99D6EFF-C322-4406-9E30-727E05B0A513}" dt="2024-11-01T16:38:51.312" v="65" actId="26606"/>
          <ac:spMkLst>
            <pc:docMk/>
            <pc:sldMk cId="3410692196" sldId="256"/>
            <ac:spMk id="36" creationId="{D13567AC-EB9A-47A9-B6EC-B5BDB73B113C}"/>
          </ac:spMkLst>
        </pc:spChg>
        <pc:picChg chg="add del">
          <ac:chgData name="ariadne fyrogeni" userId="f6540a3b75c6dbac" providerId="LiveId" clId="{E99D6EFF-C322-4406-9E30-727E05B0A513}" dt="2024-11-01T16:33:12.228" v="30" actId="26606"/>
          <ac:picMkLst>
            <pc:docMk/>
            <pc:sldMk cId="3410692196" sldId="256"/>
            <ac:picMk id="5" creationId="{586BD526-A1C7-A025-212E-3601B4E1EA89}"/>
          </ac:picMkLst>
        </pc:picChg>
        <pc:picChg chg="add mod modCrop">
          <ac:chgData name="ariadne fyrogeni" userId="f6540a3b75c6dbac" providerId="LiveId" clId="{E99D6EFF-C322-4406-9E30-727E05B0A513}" dt="2024-11-04T09:00:53.754" v="1698" actId="14100"/>
          <ac:picMkLst>
            <pc:docMk/>
            <pc:sldMk cId="3410692196" sldId="256"/>
            <ac:picMk id="5" creationId="{9F70A3BA-7BD6-FB68-2A76-DACA1DA5E38D}"/>
          </ac:picMkLst>
        </pc:picChg>
        <pc:picChg chg="add del">
          <ac:chgData name="ariadne fyrogeni" userId="f6540a3b75c6dbac" providerId="LiveId" clId="{E99D6EFF-C322-4406-9E30-727E05B0A513}" dt="2024-11-01T16:38:05.385" v="52" actId="26606"/>
          <ac:picMkLst>
            <pc:docMk/>
            <pc:sldMk cId="3410692196" sldId="256"/>
            <ac:picMk id="6" creationId="{0BED3905-9694-BFCF-2E87-943E6B49BF13}"/>
          </ac:picMkLst>
        </pc:picChg>
        <pc:picChg chg="add mod modCrop">
          <ac:chgData name="ariadne fyrogeni" userId="f6540a3b75c6dbac" providerId="LiveId" clId="{E99D6EFF-C322-4406-9E30-727E05B0A513}" dt="2024-11-05T20:43:41.086" v="2668" actId="14100"/>
          <ac:picMkLst>
            <pc:docMk/>
            <pc:sldMk cId="3410692196" sldId="256"/>
            <ac:picMk id="6" creationId="{65628E06-F820-28A8-80EB-8AF535F10D29}"/>
          </ac:picMkLst>
        </pc:picChg>
        <pc:picChg chg="add del">
          <ac:chgData name="ariadne fyrogeni" userId="f6540a3b75c6dbac" providerId="LiveId" clId="{E99D6EFF-C322-4406-9E30-727E05B0A513}" dt="2024-11-01T16:33:19.342" v="37" actId="26606"/>
          <ac:picMkLst>
            <pc:docMk/>
            <pc:sldMk cId="3410692196" sldId="256"/>
            <ac:picMk id="7" creationId="{2578F3E4-9E8F-DDC2-27F4-9ADC1073A23F}"/>
          </ac:picMkLst>
        </pc:picChg>
        <pc:picChg chg="add mod modCrop">
          <ac:chgData name="ariadne fyrogeni" userId="f6540a3b75c6dbac" providerId="LiveId" clId="{E99D6EFF-C322-4406-9E30-727E05B0A513}" dt="2024-11-05T20:44:19.843" v="2671" actId="1076"/>
          <ac:picMkLst>
            <pc:docMk/>
            <pc:sldMk cId="3410692196" sldId="256"/>
            <ac:picMk id="7" creationId="{6921B4F6-847E-6D0F-21BC-E304FF175B08}"/>
          </ac:picMkLst>
        </pc:picChg>
        <pc:picChg chg="add del">
          <ac:chgData name="ariadne fyrogeni" userId="f6540a3b75c6dbac" providerId="LiveId" clId="{E99D6EFF-C322-4406-9E30-727E05B0A513}" dt="2024-11-01T16:33:25.519" v="39" actId="26606"/>
          <ac:picMkLst>
            <pc:docMk/>
            <pc:sldMk cId="3410692196" sldId="256"/>
            <ac:picMk id="14" creationId="{F707E6F0-F636-2E8D-78D9-864B38B2C0ED}"/>
          </ac:picMkLst>
        </pc:picChg>
        <pc:picChg chg="add del">
          <ac:chgData name="ariadne fyrogeni" userId="f6540a3b75c6dbac" providerId="LiveId" clId="{E99D6EFF-C322-4406-9E30-727E05B0A513}" dt="2024-11-01T16:33:15.809" v="33" actId="26606"/>
          <ac:picMkLst>
            <pc:docMk/>
            <pc:sldMk cId="3410692196" sldId="256"/>
            <ac:picMk id="18" creationId="{ED4EC782-F673-B350-8D49-56AF3208B4A8}"/>
          </ac:picMkLst>
        </pc:picChg>
        <pc:picChg chg="add del">
          <ac:chgData name="ariadne fyrogeni" userId="f6540a3b75c6dbac" providerId="LiveId" clId="{E99D6EFF-C322-4406-9E30-727E05B0A513}" dt="2024-11-01T16:33:17.301" v="35" actId="26606"/>
          <ac:picMkLst>
            <pc:docMk/>
            <pc:sldMk cId="3410692196" sldId="256"/>
            <ac:picMk id="20" creationId="{F707E6F0-F636-2E8D-78D9-864B38B2C0ED}"/>
          </ac:picMkLst>
        </pc:picChg>
        <pc:picChg chg="add del">
          <ac:chgData name="ariadne fyrogeni" userId="f6540a3b75c6dbac" providerId="LiveId" clId="{E99D6EFF-C322-4406-9E30-727E05B0A513}" dt="2024-11-01T16:38:30.056" v="56" actId="26606"/>
          <ac:picMkLst>
            <pc:docMk/>
            <pc:sldMk cId="3410692196" sldId="256"/>
            <ac:picMk id="23" creationId="{6DA21625-FE97-D2B2-351E-3695CE17BD7C}"/>
          </ac:picMkLst>
        </pc:picChg>
        <pc:picChg chg="add del">
          <ac:chgData name="ariadne fyrogeni" userId="f6540a3b75c6dbac" providerId="LiveId" clId="{E99D6EFF-C322-4406-9E30-727E05B0A513}" dt="2024-11-01T16:38:36.262" v="58" actId="26606"/>
          <ac:picMkLst>
            <pc:docMk/>
            <pc:sldMk cId="3410692196" sldId="256"/>
            <ac:picMk id="25" creationId="{95BA50A2-E067-8839-A738-BB1DFBBB22D8}"/>
          </ac:picMkLst>
        </pc:picChg>
        <pc:picChg chg="add del">
          <ac:chgData name="ariadne fyrogeni" userId="f6540a3b75c6dbac" providerId="LiveId" clId="{E99D6EFF-C322-4406-9E30-727E05B0A513}" dt="2024-11-01T16:38:45.524" v="60" actId="26606"/>
          <ac:picMkLst>
            <pc:docMk/>
            <pc:sldMk cId="3410692196" sldId="256"/>
            <ac:picMk id="27" creationId="{28091AB6-5C52-E9B1-89F6-70EF0A732C85}"/>
          </ac:picMkLst>
        </pc:picChg>
        <pc:picChg chg="add del">
          <ac:chgData name="ariadne fyrogeni" userId="f6540a3b75c6dbac" providerId="LiveId" clId="{E99D6EFF-C322-4406-9E30-727E05B0A513}" dt="2024-11-01T16:38:47.781" v="62" actId="26606"/>
          <ac:picMkLst>
            <pc:docMk/>
            <pc:sldMk cId="3410692196" sldId="256"/>
            <ac:picMk id="31" creationId="{6DA21625-FE97-D2B2-351E-3695CE17BD7C}"/>
          </ac:picMkLst>
        </pc:picChg>
        <pc:picChg chg="add del">
          <ac:chgData name="ariadne fyrogeni" userId="f6540a3b75c6dbac" providerId="LiveId" clId="{E99D6EFF-C322-4406-9E30-727E05B0A513}" dt="2024-11-01T16:38:51.275" v="64" actId="26606"/>
          <ac:picMkLst>
            <pc:docMk/>
            <pc:sldMk cId="3410692196" sldId="256"/>
            <ac:picMk id="33" creationId="{0BED3905-9694-BFCF-2E87-943E6B49BF13}"/>
          </ac:picMkLst>
        </pc:picChg>
        <pc:picChg chg="add mod modCrop">
          <ac:chgData name="ariadne fyrogeni" userId="f6540a3b75c6dbac" providerId="LiveId" clId="{E99D6EFF-C322-4406-9E30-727E05B0A513}" dt="2024-11-05T20:44:13.403" v="2670" actId="14100"/>
          <ac:picMkLst>
            <pc:docMk/>
            <pc:sldMk cId="3410692196" sldId="256"/>
            <ac:picMk id="37" creationId="{6DA21625-FE97-D2B2-351E-3695CE17BD7C}"/>
          </ac:picMkLst>
        </pc:picChg>
      </pc:sldChg>
      <pc:sldChg chg="addSp delSp modSp mod modTransition setBg modAnim">
        <pc:chgData name="ariadne fyrogeni" userId="f6540a3b75c6dbac" providerId="LiveId" clId="{E99D6EFF-C322-4406-9E30-727E05B0A513}" dt="2024-11-11T12:18:27.802" v="3825" actId="1076"/>
        <pc:sldMkLst>
          <pc:docMk/>
          <pc:sldMk cId="1784937016" sldId="257"/>
        </pc:sldMkLst>
        <pc:spChg chg="mod ord">
          <ac:chgData name="ariadne fyrogeni" userId="f6540a3b75c6dbac" providerId="LiveId" clId="{E99D6EFF-C322-4406-9E30-727E05B0A513}" dt="2024-11-07T15:25:25.780" v="3677" actId="14100"/>
          <ac:spMkLst>
            <pc:docMk/>
            <pc:sldMk cId="1784937016" sldId="257"/>
            <ac:spMk id="2" creationId="{E25511EF-00FF-DA24-F9EB-7C590DA3C22E}"/>
          </ac:spMkLst>
        </pc:spChg>
        <pc:spChg chg="add del mod ord">
          <ac:chgData name="ariadne fyrogeni" userId="f6540a3b75c6dbac" providerId="LiveId" clId="{E99D6EFF-C322-4406-9E30-727E05B0A513}" dt="2024-11-07T15:21:56.701" v="3658" actId="478"/>
          <ac:spMkLst>
            <pc:docMk/>
            <pc:sldMk cId="1784937016" sldId="257"/>
            <ac:spMk id="3" creationId="{180F0A14-DF6E-F775-B9C8-2B22EC77E3E1}"/>
          </ac:spMkLst>
        </pc:spChg>
        <pc:spChg chg="add del mod">
          <ac:chgData name="ariadne fyrogeni" userId="f6540a3b75c6dbac" providerId="LiveId" clId="{E99D6EFF-C322-4406-9E30-727E05B0A513}" dt="2024-11-01T16:52:13.314" v="100" actId="26606"/>
          <ac:spMkLst>
            <pc:docMk/>
            <pc:sldMk cId="1784937016" sldId="257"/>
            <ac:spMk id="3" creationId="{91A62233-0CEA-D49B-47E1-B24AC6180A8F}"/>
          </ac:spMkLst>
        </pc:spChg>
        <pc:spChg chg="add del mod ord">
          <ac:chgData name="ariadne fyrogeni" userId="f6540a3b75c6dbac" providerId="LiveId" clId="{E99D6EFF-C322-4406-9E30-727E05B0A513}" dt="2024-11-04T09:15:28.605" v="1961" actId="478"/>
          <ac:spMkLst>
            <pc:docMk/>
            <pc:sldMk cId="1784937016" sldId="257"/>
            <ac:spMk id="3" creationId="{FBB8BA6B-CA11-A82B-7B69-27F767E50A30}"/>
          </ac:spMkLst>
        </pc:spChg>
        <pc:spChg chg="add mod">
          <ac:chgData name="ariadne fyrogeni" userId="f6540a3b75c6dbac" providerId="LiveId" clId="{E99D6EFF-C322-4406-9E30-727E05B0A513}" dt="2024-11-07T15:24:00.293" v="3672" actId="207"/>
          <ac:spMkLst>
            <pc:docMk/>
            <pc:sldMk cId="1784937016" sldId="257"/>
            <ac:spMk id="4" creationId="{660152D3-8DFC-4E05-D441-070B63223820}"/>
          </ac:spMkLst>
        </pc:spChg>
        <pc:spChg chg="add del mod ord">
          <ac:chgData name="ariadne fyrogeni" userId="f6540a3b75c6dbac" providerId="LiveId" clId="{E99D6EFF-C322-4406-9E30-727E05B0A513}" dt="2024-11-04T09:16:24.468" v="1973" actId="478"/>
          <ac:spMkLst>
            <pc:docMk/>
            <pc:sldMk cId="1784937016" sldId="257"/>
            <ac:spMk id="4" creationId="{C3AE72A7-FD82-5F6D-4964-36D073A87204}"/>
          </ac:spMkLst>
        </pc:spChg>
        <pc:spChg chg="add mod ord">
          <ac:chgData name="ariadne fyrogeni" userId="f6540a3b75c6dbac" providerId="LiveId" clId="{E99D6EFF-C322-4406-9E30-727E05B0A513}" dt="2024-11-11T12:18:27.802" v="3825" actId="1076"/>
          <ac:spMkLst>
            <pc:docMk/>
            <pc:sldMk cId="1784937016" sldId="257"/>
            <ac:spMk id="5" creationId="{436E16B8-D8C9-A01B-AF86-E3EAC129C157}"/>
          </ac:spMkLst>
        </pc:spChg>
        <pc:spChg chg="mod">
          <ac:chgData name="ariadne fyrogeni" userId="f6540a3b75c6dbac" providerId="LiveId" clId="{E99D6EFF-C322-4406-9E30-727E05B0A513}" dt="2024-11-01T16:55:35.148" v="105" actId="18245"/>
          <ac:spMkLst>
            <pc:docMk/>
            <pc:sldMk cId="1784937016" sldId="257"/>
            <ac:spMk id="6" creationId="{00132B79-799F-F523-176D-2AF2816FDB87}"/>
          </ac:spMkLst>
        </pc:spChg>
        <pc:spChg chg="mod">
          <ac:chgData name="ariadne fyrogeni" userId="f6540a3b75c6dbac" providerId="LiveId" clId="{E99D6EFF-C322-4406-9E30-727E05B0A513}" dt="2024-11-01T16:55:35.148" v="105" actId="18245"/>
          <ac:spMkLst>
            <pc:docMk/>
            <pc:sldMk cId="1784937016" sldId="257"/>
            <ac:spMk id="7" creationId="{D615C628-D99F-2DA5-B5F8-67FE29E32D34}"/>
          </ac:spMkLst>
        </pc:spChg>
        <pc:spChg chg="add del">
          <ac:chgData name="ariadne fyrogeni" userId="f6540a3b75c6dbac" providerId="LiveId" clId="{E99D6EFF-C322-4406-9E30-727E05B0A513}" dt="2024-11-01T16:52:13.314" v="100" actId="26606"/>
          <ac:spMkLst>
            <pc:docMk/>
            <pc:sldMk cId="1784937016" sldId="257"/>
            <ac:spMk id="8" creationId="{2AEFFFF2-9EB4-4B6C-B9F8-2BA3EF89A21C}"/>
          </ac:spMkLst>
        </pc:spChg>
        <pc:spChg chg="mod">
          <ac:chgData name="ariadne fyrogeni" userId="f6540a3b75c6dbac" providerId="LiveId" clId="{E99D6EFF-C322-4406-9E30-727E05B0A513}" dt="2024-11-01T16:55:35.148" v="105" actId="18245"/>
          <ac:spMkLst>
            <pc:docMk/>
            <pc:sldMk cId="1784937016" sldId="257"/>
            <ac:spMk id="9" creationId="{FA55525B-7089-9F7C-F9DF-EAA43CB4EDC2}"/>
          </ac:spMkLst>
        </pc:spChg>
        <pc:spChg chg="add del">
          <ac:chgData name="ariadne fyrogeni" userId="f6540a3b75c6dbac" providerId="LiveId" clId="{E99D6EFF-C322-4406-9E30-727E05B0A513}" dt="2024-11-01T16:52:13.314" v="100" actId="26606"/>
          <ac:spMkLst>
            <pc:docMk/>
            <pc:sldMk cId="1784937016" sldId="257"/>
            <ac:spMk id="10" creationId="{0D65299F-028F-4AFC-B46A-8DB33E20FE4A}"/>
          </ac:spMkLst>
        </pc:spChg>
        <pc:spChg chg="mod">
          <ac:chgData name="ariadne fyrogeni" userId="f6540a3b75c6dbac" providerId="LiveId" clId="{E99D6EFF-C322-4406-9E30-727E05B0A513}" dt="2024-11-01T16:55:35.148" v="105" actId="18245"/>
          <ac:spMkLst>
            <pc:docMk/>
            <pc:sldMk cId="1784937016" sldId="257"/>
            <ac:spMk id="11" creationId="{088A17A8-9D87-48B5-BEFF-842E3EAAAA8E}"/>
          </ac:spMkLst>
        </pc:spChg>
        <pc:spChg chg="add del">
          <ac:chgData name="ariadne fyrogeni" userId="f6540a3b75c6dbac" providerId="LiveId" clId="{E99D6EFF-C322-4406-9E30-727E05B0A513}" dt="2024-11-01T16:52:13.314" v="100" actId="26606"/>
          <ac:spMkLst>
            <pc:docMk/>
            <pc:sldMk cId="1784937016" sldId="257"/>
            <ac:spMk id="12" creationId="{BAC87F6E-526A-49B5-995D-42DB656594C9}"/>
          </ac:spMkLst>
        </pc:spChg>
        <pc:spChg chg="mod">
          <ac:chgData name="ariadne fyrogeni" userId="f6540a3b75c6dbac" providerId="LiveId" clId="{E99D6EFF-C322-4406-9E30-727E05B0A513}" dt="2024-11-01T16:55:35.148" v="105" actId="18245"/>
          <ac:spMkLst>
            <pc:docMk/>
            <pc:sldMk cId="1784937016" sldId="257"/>
            <ac:spMk id="13" creationId="{C43F5DC3-1CFA-D3A7-FC96-B164F70ACA4C}"/>
          </ac:spMkLst>
        </pc:spChg>
        <pc:spChg chg="mod">
          <ac:chgData name="ariadne fyrogeni" userId="f6540a3b75c6dbac" providerId="LiveId" clId="{E99D6EFF-C322-4406-9E30-727E05B0A513}" dt="2024-11-01T16:55:35.148" v="105" actId="18245"/>
          <ac:spMkLst>
            <pc:docMk/>
            <pc:sldMk cId="1784937016" sldId="257"/>
            <ac:spMk id="15" creationId="{6C08A8A9-FEA0-27AB-151F-CC7C16FF4116}"/>
          </ac:spMkLst>
        </pc:spChg>
        <pc:spChg chg="mod">
          <ac:chgData name="ariadne fyrogeni" userId="f6540a3b75c6dbac" providerId="LiveId" clId="{E99D6EFF-C322-4406-9E30-727E05B0A513}" dt="2024-11-01T16:55:35.148" v="105" actId="18245"/>
          <ac:spMkLst>
            <pc:docMk/>
            <pc:sldMk cId="1784937016" sldId="257"/>
            <ac:spMk id="16" creationId="{A0454DD9-2D17-E029-963C-9AF8239AC31D}"/>
          </ac:spMkLst>
        </pc:spChg>
        <pc:spChg chg="mod">
          <ac:chgData name="ariadne fyrogeni" userId="f6540a3b75c6dbac" providerId="LiveId" clId="{E99D6EFF-C322-4406-9E30-727E05B0A513}" dt="2024-11-01T16:55:35.148" v="105" actId="18245"/>
          <ac:spMkLst>
            <pc:docMk/>
            <pc:sldMk cId="1784937016" sldId="257"/>
            <ac:spMk id="17" creationId="{F731A20F-4ED2-DC34-51AB-39C129C867FE}"/>
          </ac:spMkLst>
        </pc:spChg>
        <pc:spChg chg="add">
          <ac:chgData name="ariadne fyrogeni" userId="f6540a3b75c6dbac" providerId="LiveId" clId="{E99D6EFF-C322-4406-9E30-727E05B0A513}" dt="2024-11-01T16:52:13.314" v="100" actId="26606"/>
          <ac:spMkLst>
            <pc:docMk/>
            <pc:sldMk cId="1784937016" sldId="257"/>
            <ac:spMk id="18" creationId="{0AF33C27-9C85-4B30-9AD7-879D48AFE4FF}"/>
          </ac:spMkLst>
        </pc:spChg>
        <pc:spChg chg="mod">
          <ac:chgData name="ariadne fyrogeni" userId="f6540a3b75c6dbac" providerId="LiveId" clId="{E99D6EFF-C322-4406-9E30-727E05B0A513}" dt="2024-11-01T16:55:28.528" v="104" actId="18245"/>
          <ac:spMkLst>
            <pc:docMk/>
            <pc:sldMk cId="1784937016" sldId="257"/>
            <ac:spMk id="19" creationId="{CA52A26E-E6A4-0B80-E74D-6E9B5E5D1C57}"/>
          </ac:spMkLst>
        </pc:spChg>
        <pc:spChg chg="add">
          <ac:chgData name="ariadne fyrogeni" userId="f6540a3b75c6dbac" providerId="LiveId" clId="{E99D6EFF-C322-4406-9E30-727E05B0A513}" dt="2024-11-01T16:52:13.314" v="100" actId="26606"/>
          <ac:spMkLst>
            <pc:docMk/>
            <pc:sldMk cId="1784937016" sldId="257"/>
            <ac:spMk id="20" creationId="{6D5089DD-882D-4413-B8BF-4798BFD84A98}"/>
          </ac:spMkLst>
        </pc:spChg>
        <pc:spChg chg="add mod ord">
          <ac:chgData name="ariadne fyrogeni" userId="f6540a3b75c6dbac" providerId="LiveId" clId="{E99D6EFF-C322-4406-9E30-727E05B0A513}" dt="2024-11-07T15:22:24.441" v="3661" actId="166"/>
          <ac:spMkLst>
            <pc:docMk/>
            <pc:sldMk cId="1784937016" sldId="257"/>
            <ac:spMk id="21" creationId="{22DB6E0D-983D-B3A0-9332-096BF7E66F5D}"/>
          </ac:spMkLst>
        </pc:spChg>
        <pc:spChg chg="add del mod">
          <ac:chgData name="ariadne fyrogeni" userId="f6540a3b75c6dbac" providerId="LiveId" clId="{E99D6EFF-C322-4406-9E30-727E05B0A513}" dt="2024-11-01T17:10:11.450" v="183" actId="478"/>
          <ac:spMkLst>
            <pc:docMk/>
            <pc:sldMk cId="1784937016" sldId="257"/>
            <ac:spMk id="22" creationId="{F285A93E-E4A2-A3CE-7418-1D91F3237C2E}"/>
          </ac:spMkLst>
        </pc:spChg>
        <pc:spChg chg="add del mod">
          <ac:chgData name="ariadne fyrogeni" userId="f6540a3b75c6dbac" providerId="LiveId" clId="{E99D6EFF-C322-4406-9E30-727E05B0A513}" dt="2024-11-01T17:06:50.574" v="152" actId="478"/>
          <ac:spMkLst>
            <pc:docMk/>
            <pc:sldMk cId="1784937016" sldId="257"/>
            <ac:spMk id="24" creationId="{874C546D-7072-0E27-388B-93F9B4BA5155}"/>
          </ac:spMkLst>
        </pc:spChg>
        <pc:spChg chg="add del mod">
          <ac:chgData name="ariadne fyrogeni" userId="f6540a3b75c6dbac" providerId="LiveId" clId="{E99D6EFF-C322-4406-9E30-727E05B0A513}" dt="2024-11-01T17:10:30.112" v="186" actId="478"/>
          <ac:spMkLst>
            <pc:docMk/>
            <pc:sldMk cId="1784937016" sldId="257"/>
            <ac:spMk id="25" creationId="{3B5C7218-A298-8000-D82C-F1F0F0E247E7}"/>
          </ac:spMkLst>
        </pc:spChg>
        <pc:spChg chg="add mod ord">
          <ac:chgData name="ariadne fyrogeni" userId="f6540a3b75c6dbac" providerId="LiveId" clId="{E99D6EFF-C322-4406-9E30-727E05B0A513}" dt="2024-11-07T15:27:22.670" v="3684" actId="122"/>
          <ac:spMkLst>
            <pc:docMk/>
            <pc:sldMk cId="1784937016" sldId="257"/>
            <ac:spMk id="27" creationId="{AA36007A-288D-74C1-DB7C-AF8BD83CA67A}"/>
          </ac:spMkLst>
        </pc:spChg>
        <pc:grpChg chg="mod">
          <ac:chgData name="ariadne fyrogeni" userId="f6540a3b75c6dbac" providerId="LiveId" clId="{E99D6EFF-C322-4406-9E30-727E05B0A513}" dt="2024-11-01T16:55:35.148" v="105" actId="18245"/>
          <ac:grpSpMkLst>
            <pc:docMk/>
            <pc:sldMk cId="1784937016" sldId="257"/>
            <ac:grpSpMk id="4" creationId="{1A2F6AB8-0497-5335-7573-40CA7EDFC19C}"/>
          </ac:grpSpMkLst>
        </pc:grpChg>
        <pc:graphicFrameChg chg="add del">
          <ac:chgData name="ariadne fyrogeni" userId="f6540a3b75c6dbac" providerId="LiveId" clId="{E99D6EFF-C322-4406-9E30-727E05B0A513}" dt="2024-11-01T16:50:57.039" v="96" actId="26606"/>
          <ac:graphicFrameMkLst>
            <pc:docMk/>
            <pc:sldMk cId="1784937016" sldId="257"/>
            <ac:graphicFrameMk id="5" creationId="{1BA7F97B-301D-0E12-9FD3-88BB04EF12BC}"/>
          </ac:graphicFrameMkLst>
        </pc:graphicFrameChg>
        <pc:graphicFrameChg chg="add del mod">
          <ac:chgData name="ariadne fyrogeni" userId="f6540a3b75c6dbac" providerId="LiveId" clId="{E99D6EFF-C322-4406-9E30-727E05B0A513}" dt="2024-11-01T17:06:46.790" v="151" actId="478"/>
          <ac:graphicFrameMkLst>
            <pc:docMk/>
            <pc:sldMk cId="1784937016" sldId="257"/>
            <ac:graphicFrameMk id="14" creationId="{075940CF-32E8-2B5F-2E0E-EE5AC7D8D40B}"/>
          </ac:graphicFrameMkLst>
        </pc:graphicFrameChg>
        <pc:graphicFrameChg chg="add mod ord">
          <ac:chgData name="ariadne fyrogeni" userId="f6540a3b75c6dbac" providerId="LiveId" clId="{E99D6EFF-C322-4406-9E30-727E05B0A513}" dt="2024-11-01T19:48:48.111" v="1097" actId="12100"/>
          <ac:graphicFrameMkLst>
            <pc:docMk/>
            <pc:sldMk cId="1784937016" sldId="257"/>
            <ac:graphicFrameMk id="26" creationId="{1223F8B8-02CE-B034-0C15-9F01A5FF051F}"/>
          </ac:graphicFrameMkLst>
        </pc:graphicFrameChg>
        <pc:picChg chg="add del mod ord">
          <ac:chgData name="ariadne fyrogeni" userId="f6540a3b75c6dbac" providerId="LiveId" clId="{E99D6EFF-C322-4406-9E30-727E05B0A513}" dt="2024-11-01T19:29:07.220" v="1043" actId="478"/>
          <ac:picMkLst>
            <pc:docMk/>
            <pc:sldMk cId="1784937016" sldId="257"/>
            <ac:picMk id="29" creationId="{439012DA-85BD-6A19-A725-E3E6CE108C9B}"/>
          </ac:picMkLst>
        </pc:picChg>
        <pc:picChg chg="add del mod modCrop">
          <ac:chgData name="ariadne fyrogeni" userId="f6540a3b75c6dbac" providerId="LiveId" clId="{E99D6EFF-C322-4406-9E30-727E05B0A513}" dt="2024-11-01T19:44:54.359" v="1085" actId="478"/>
          <ac:picMkLst>
            <pc:docMk/>
            <pc:sldMk cId="1784937016" sldId="257"/>
            <ac:picMk id="31" creationId="{03C00BF6-2BDC-944D-A71A-12AFF53DE641}"/>
          </ac:picMkLst>
        </pc:picChg>
        <pc:picChg chg="add mod">
          <ac:chgData name="ariadne fyrogeni" userId="f6540a3b75c6dbac" providerId="LiveId" clId="{E99D6EFF-C322-4406-9E30-727E05B0A513}" dt="2024-11-04T09:16:29.638" v="1975" actId="1076"/>
          <ac:picMkLst>
            <pc:docMk/>
            <pc:sldMk cId="1784937016" sldId="257"/>
            <ac:picMk id="33" creationId="{3A6C5986-B9F1-C88C-BCA8-253A0FC97A54}"/>
          </ac:picMkLst>
        </pc:picChg>
      </pc:sldChg>
      <pc:sldChg chg="addSp delSp modSp del mod setBg">
        <pc:chgData name="ariadne fyrogeni" userId="f6540a3b75c6dbac" providerId="LiveId" clId="{E99D6EFF-C322-4406-9E30-727E05B0A513}" dt="2024-11-01T17:25:03.204" v="278" actId="47"/>
        <pc:sldMkLst>
          <pc:docMk/>
          <pc:sldMk cId="3213460890" sldId="259"/>
        </pc:sldMkLst>
        <pc:spChg chg="mod">
          <ac:chgData name="ariadne fyrogeni" userId="f6540a3b75c6dbac" providerId="LiveId" clId="{E99D6EFF-C322-4406-9E30-727E05B0A513}" dt="2024-11-01T17:23:49.463" v="272" actId="26606"/>
          <ac:spMkLst>
            <pc:docMk/>
            <pc:sldMk cId="3213460890" sldId="259"/>
            <ac:spMk id="2" creationId="{E18A38BA-D49D-C0E0-DBD4-A68C6EF51C56}"/>
          </ac:spMkLst>
        </pc:spChg>
        <pc:spChg chg="add del mod">
          <ac:chgData name="ariadne fyrogeni" userId="f6540a3b75c6dbac" providerId="LiveId" clId="{E99D6EFF-C322-4406-9E30-727E05B0A513}" dt="2024-11-01T17:22:37.724" v="252" actId="26606"/>
          <ac:spMkLst>
            <pc:docMk/>
            <pc:sldMk cId="3213460890" sldId="259"/>
            <ac:spMk id="3" creationId="{DEFB8A3F-4A92-F585-176B-54F2AFC14F59}"/>
          </ac:spMkLst>
        </pc:spChg>
        <pc:spChg chg="add del">
          <ac:chgData name="ariadne fyrogeni" userId="f6540a3b75c6dbac" providerId="LiveId" clId="{E99D6EFF-C322-4406-9E30-727E05B0A513}" dt="2024-11-01T17:22:31.882" v="247" actId="26606"/>
          <ac:spMkLst>
            <pc:docMk/>
            <pc:sldMk cId="3213460890" sldId="259"/>
            <ac:spMk id="9" creationId="{4E866FF9-A729-45F0-A163-10E89E871602}"/>
          </ac:spMkLst>
        </pc:spChg>
        <pc:spChg chg="add del">
          <ac:chgData name="ariadne fyrogeni" userId="f6540a3b75c6dbac" providerId="LiveId" clId="{E99D6EFF-C322-4406-9E30-727E05B0A513}" dt="2024-11-01T17:22:31.882" v="247" actId="26606"/>
          <ac:spMkLst>
            <pc:docMk/>
            <pc:sldMk cId="3213460890" sldId="259"/>
            <ac:spMk id="11" creationId="{A804366F-2366-4688-98E7-B101C7BC6146}"/>
          </ac:spMkLst>
        </pc:spChg>
        <pc:spChg chg="add del">
          <ac:chgData name="ariadne fyrogeni" userId="f6540a3b75c6dbac" providerId="LiveId" clId="{E99D6EFF-C322-4406-9E30-727E05B0A513}" dt="2024-11-01T17:23:49.521" v="273" actId="26606"/>
          <ac:spMkLst>
            <pc:docMk/>
            <pc:sldMk cId="3213460890" sldId="259"/>
            <ac:spMk id="17" creationId="{4E866FF9-A729-45F0-A163-10E89E871602}"/>
          </ac:spMkLst>
        </pc:spChg>
        <pc:spChg chg="add del">
          <ac:chgData name="ariadne fyrogeni" userId="f6540a3b75c6dbac" providerId="LiveId" clId="{E99D6EFF-C322-4406-9E30-727E05B0A513}" dt="2024-11-01T17:23:49.521" v="273" actId="26606"/>
          <ac:spMkLst>
            <pc:docMk/>
            <pc:sldMk cId="3213460890" sldId="259"/>
            <ac:spMk id="18" creationId="{A804366F-2366-4688-98E7-B101C7BC6146}"/>
          </ac:spMkLst>
        </pc:spChg>
        <pc:spChg chg="add">
          <ac:chgData name="ariadne fyrogeni" userId="f6540a3b75c6dbac" providerId="LiveId" clId="{E99D6EFF-C322-4406-9E30-727E05B0A513}" dt="2024-11-01T17:23:49.521" v="273" actId="26606"/>
          <ac:spMkLst>
            <pc:docMk/>
            <pc:sldMk cId="3213460890" sldId="259"/>
            <ac:spMk id="21" creationId="{4E866FF9-A729-45F0-A163-10E89E871602}"/>
          </ac:spMkLst>
        </pc:spChg>
        <pc:spChg chg="add">
          <ac:chgData name="ariadne fyrogeni" userId="f6540a3b75c6dbac" providerId="LiveId" clId="{E99D6EFF-C322-4406-9E30-727E05B0A513}" dt="2024-11-01T17:23:49.521" v="273" actId="26606"/>
          <ac:spMkLst>
            <pc:docMk/>
            <pc:sldMk cId="3213460890" sldId="259"/>
            <ac:spMk id="22" creationId="{A804366F-2366-4688-98E7-B101C7BC6146}"/>
          </ac:spMkLst>
        </pc:spChg>
        <pc:spChg chg="add del">
          <ac:chgData name="ariadne fyrogeni" userId="f6540a3b75c6dbac" providerId="LiveId" clId="{E99D6EFF-C322-4406-9E30-727E05B0A513}" dt="2024-11-01T17:23:30.615" v="254" actId="26606"/>
          <ac:spMkLst>
            <pc:docMk/>
            <pc:sldMk cId="3213460890" sldId="259"/>
            <ac:spMk id="24" creationId="{4E866FF9-A729-45F0-A163-10E89E871602}"/>
          </ac:spMkLst>
        </pc:spChg>
        <pc:spChg chg="add del">
          <ac:chgData name="ariadne fyrogeni" userId="f6540a3b75c6dbac" providerId="LiveId" clId="{E99D6EFF-C322-4406-9E30-727E05B0A513}" dt="2024-11-01T17:23:30.615" v="254" actId="26606"/>
          <ac:spMkLst>
            <pc:docMk/>
            <pc:sldMk cId="3213460890" sldId="259"/>
            <ac:spMk id="26" creationId="{A804366F-2366-4688-98E7-B101C7BC6146}"/>
          </ac:spMkLst>
        </pc:spChg>
        <pc:spChg chg="add del">
          <ac:chgData name="ariadne fyrogeni" userId="f6540a3b75c6dbac" providerId="LiveId" clId="{E99D6EFF-C322-4406-9E30-727E05B0A513}" dt="2024-11-01T17:23:31.571" v="256" actId="26606"/>
          <ac:spMkLst>
            <pc:docMk/>
            <pc:sldMk cId="3213460890" sldId="259"/>
            <ac:spMk id="28" creationId="{4E866FF9-A729-45F0-A163-10E89E871602}"/>
          </ac:spMkLst>
        </pc:spChg>
        <pc:spChg chg="add del">
          <ac:chgData name="ariadne fyrogeni" userId="f6540a3b75c6dbac" providerId="LiveId" clId="{E99D6EFF-C322-4406-9E30-727E05B0A513}" dt="2024-11-01T17:23:31.571" v="256" actId="26606"/>
          <ac:spMkLst>
            <pc:docMk/>
            <pc:sldMk cId="3213460890" sldId="259"/>
            <ac:spMk id="29" creationId="{A804366F-2366-4688-98E7-B101C7BC6146}"/>
          </ac:spMkLst>
        </pc:spChg>
        <pc:spChg chg="add del">
          <ac:chgData name="ariadne fyrogeni" userId="f6540a3b75c6dbac" providerId="LiveId" clId="{E99D6EFF-C322-4406-9E30-727E05B0A513}" dt="2024-11-01T17:23:32.706" v="258" actId="26606"/>
          <ac:spMkLst>
            <pc:docMk/>
            <pc:sldMk cId="3213460890" sldId="259"/>
            <ac:spMk id="31" creationId="{4E866FF9-A729-45F0-A163-10E89E871602}"/>
          </ac:spMkLst>
        </pc:spChg>
        <pc:spChg chg="add del">
          <ac:chgData name="ariadne fyrogeni" userId="f6540a3b75c6dbac" providerId="LiveId" clId="{E99D6EFF-C322-4406-9E30-727E05B0A513}" dt="2024-11-01T17:23:32.706" v="258" actId="26606"/>
          <ac:spMkLst>
            <pc:docMk/>
            <pc:sldMk cId="3213460890" sldId="259"/>
            <ac:spMk id="32" creationId="{A804366F-2366-4688-98E7-B101C7BC6146}"/>
          </ac:spMkLst>
        </pc:spChg>
        <pc:spChg chg="add del">
          <ac:chgData name="ariadne fyrogeni" userId="f6540a3b75c6dbac" providerId="LiveId" clId="{E99D6EFF-C322-4406-9E30-727E05B0A513}" dt="2024-11-01T17:23:33.970" v="260" actId="26606"/>
          <ac:spMkLst>
            <pc:docMk/>
            <pc:sldMk cId="3213460890" sldId="259"/>
            <ac:spMk id="34" creationId="{4E866FF9-A729-45F0-A163-10E89E871602}"/>
          </ac:spMkLst>
        </pc:spChg>
        <pc:spChg chg="add del">
          <ac:chgData name="ariadne fyrogeni" userId="f6540a3b75c6dbac" providerId="LiveId" clId="{E99D6EFF-C322-4406-9E30-727E05B0A513}" dt="2024-11-01T17:23:33.970" v="260" actId="26606"/>
          <ac:spMkLst>
            <pc:docMk/>
            <pc:sldMk cId="3213460890" sldId="259"/>
            <ac:spMk id="35" creationId="{A804366F-2366-4688-98E7-B101C7BC6146}"/>
          </ac:spMkLst>
        </pc:spChg>
        <pc:spChg chg="add del">
          <ac:chgData name="ariadne fyrogeni" userId="f6540a3b75c6dbac" providerId="LiveId" clId="{E99D6EFF-C322-4406-9E30-727E05B0A513}" dt="2024-11-01T17:23:35.083" v="262" actId="26606"/>
          <ac:spMkLst>
            <pc:docMk/>
            <pc:sldMk cId="3213460890" sldId="259"/>
            <ac:spMk id="37" creationId="{4E866FF9-A729-45F0-A163-10E89E871602}"/>
          </ac:spMkLst>
        </pc:spChg>
        <pc:spChg chg="add del">
          <ac:chgData name="ariadne fyrogeni" userId="f6540a3b75c6dbac" providerId="LiveId" clId="{E99D6EFF-C322-4406-9E30-727E05B0A513}" dt="2024-11-01T17:23:35.083" v="262" actId="26606"/>
          <ac:spMkLst>
            <pc:docMk/>
            <pc:sldMk cId="3213460890" sldId="259"/>
            <ac:spMk id="38" creationId="{A804366F-2366-4688-98E7-B101C7BC6146}"/>
          </ac:spMkLst>
        </pc:spChg>
        <pc:spChg chg="add del">
          <ac:chgData name="ariadne fyrogeni" userId="f6540a3b75c6dbac" providerId="LiveId" clId="{E99D6EFF-C322-4406-9E30-727E05B0A513}" dt="2024-11-01T17:23:36.678" v="264" actId="26606"/>
          <ac:spMkLst>
            <pc:docMk/>
            <pc:sldMk cId="3213460890" sldId="259"/>
            <ac:spMk id="40" creationId="{4E866FF9-A729-45F0-A163-10E89E871602}"/>
          </ac:spMkLst>
        </pc:spChg>
        <pc:spChg chg="add del">
          <ac:chgData name="ariadne fyrogeni" userId="f6540a3b75c6dbac" providerId="LiveId" clId="{E99D6EFF-C322-4406-9E30-727E05B0A513}" dt="2024-11-01T17:23:36.678" v="264" actId="26606"/>
          <ac:spMkLst>
            <pc:docMk/>
            <pc:sldMk cId="3213460890" sldId="259"/>
            <ac:spMk id="41" creationId="{A804366F-2366-4688-98E7-B101C7BC6146}"/>
          </ac:spMkLst>
        </pc:spChg>
        <pc:spChg chg="add del">
          <ac:chgData name="ariadne fyrogeni" userId="f6540a3b75c6dbac" providerId="LiveId" clId="{E99D6EFF-C322-4406-9E30-727E05B0A513}" dt="2024-11-01T17:23:39.092" v="266" actId="26606"/>
          <ac:spMkLst>
            <pc:docMk/>
            <pc:sldMk cId="3213460890" sldId="259"/>
            <ac:spMk id="43" creationId="{4E866FF9-A729-45F0-A163-10E89E871602}"/>
          </ac:spMkLst>
        </pc:spChg>
        <pc:spChg chg="add del">
          <ac:chgData name="ariadne fyrogeni" userId="f6540a3b75c6dbac" providerId="LiveId" clId="{E99D6EFF-C322-4406-9E30-727E05B0A513}" dt="2024-11-01T17:23:39.092" v="266" actId="26606"/>
          <ac:spMkLst>
            <pc:docMk/>
            <pc:sldMk cId="3213460890" sldId="259"/>
            <ac:spMk id="44" creationId="{A804366F-2366-4688-98E7-B101C7BC6146}"/>
          </ac:spMkLst>
        </pc:spChg>
        <pc:spChg chg="add del">
          <ac:chgData name="ariadne fyrogeni" userId="f6540a3b75c6dbac" providerId="LiveId" clId="{E99D6EFF-C322-4406-9E30-727E05B0A513}" dt="2024-11-01T17:23:44.972" v="268" actId="26606"/>
          <ac:spMkLst>
            <pc:docMk/>
            <pc:sldMk cId="3213460890" sldId="259"/>
            <ac:spMk id="46" creationId="{4E866FF9-A729-45F0-A163-10E89E871602}"/>
          </ac:spMkLst>
        </pc:spChg>
        <pc:spChg chg="add del">
          <ac:chgData name="ariadne fyrogeni" userId="f6540a3b75c6dbac" providerId="LiveId" clId="{E99D6EFF-C322-4406-9E30-727E05B0A513}" dt="2024-11-01T17:23:44.972" v="268" actId="26606"/>
          <ac:spMkLst>
            <pc:docMk/>
            <pc:sldMk cId="3213460890" sldId="259"/>
            <ac:spMk id="47" creationId="{A804366F-2366-4688-98E7-B101C7BC6146}"/>
          </ac:spMkLst>
        </pc:spChg>
        <pc:spChg chg="add del">
          <ac:chgData name="ariadne fyrogeni" userId="f6540a3b75c6dbac" providerId="LiveId" clId="{E99D6EFF-C322-4406-9E30-727E05B0A513}" dt="2024-11-01T17:23:46.796" v="270" actId="26606"/>
          <ac:spMkLst>
            <pc:docMk/>
            <pc:sldMk cId="3213460890" sldId="259"/>
            <ac:spMk id="49" creationId="{4E866FF9-A729-45F0-A163-10E89E871602}"/>
          </ac:spMkLst>
        </pc:spChg>
        <pc:spChg chg="add del">
          <ac:chgData name="ariadne fyrogeni" userId="f6540a3b75c6dbac" providerId="LiveId" clId="{E99D6EFF-C322-4406-9E30-727E05B0A513}" dt="2024-11-01T17:23:46.796" v="270" actId="26606"/>
          <ac:spMkLst>
            <pc:docMk/>
            <pc:sldMk cId="3213460890" sldId="259"/>
            <ac:spMk id="50" creationId="{A804366F-2366-4688-98E7-B101C7BC6146}"/>
          </ac:spMkLst>
        </pc:spChg>
        <pc:graphicFrameChg chg="add del">
          <ac:chgData name="ariadne fyrogeni" userId="f6540a3b75c6dbac" providerId="LiveId" clId="{E99D6EFF-C322-4406-9E30-727E05B0A513}" dt="2024-11-01T17:22:00.935" v="245" actId="26606"/>
          <ac:graphicFrameMkLst>
            <pc:docMk/>
            <pc:sldMk cId="3213460890" sldId="259"/>
            <ac:graphicFrameMk id="5" creationId="{A899C3B7-62C8-6660-E008-D43AF4228134}"/>
          </ac:graphicFrameMkLst>
        </pc:graphicFrameChg>
        <pc:graphicFrameChg chg="add del">
          <ac:chgData name="ariadne fyrogeni" userId="f6540a3b75c6dbac" providerId="LiveId" clId="{E99D6EFF-C322-4406-9E30-727E05B0A513}" dt="2024-11-01T17:22:31.882" v="247" actId="26606"/>
          <ac:graphicFrameMkLst>
            <pc:docMk/>
            <pc:sldMk cId="3213460890" sldId="259"/>
            <ac:graphicFrameMk id="7" creationId="{9600D703-8034-0FB5-D3F4-0A901EA695D7}"/>
          </ac:graphicFrameMkLst>
        </pc:graphicFrameChg>
        <pc:graphicFrameChg chg="add del">
          <ac:chgData name="ariadne fyrogeni" userId="f6540a3b75c6dbac" providerId="LiveId" clId="{E99D6EFF-C322-4406-9E30-727E05B0A513}" dt="2024-11-01T17:22:34.323" v="249" actId="26606"/>
          <ac:graphicFrameMkLst>
            <pc:docMk/>
            <pc:sldMk cId="3213460890" sldId="259"/>
            <ac:graphicFrameMk id="13" creationId="{1AEF991C-805E-710B-BA2F-4525E8988212}"/>
          </ac:graphicFrameMkLst>
        </pc:graphicFrameChg>
        <pc:graphicFrameChg chg="add del">
          <ac:chgData name="ariadne fyrogeni" userId="f6540a3b75c6dbac" providerId="LiveId" clId="{E99D6EFF-C322-4406-9E30-727E05B0A513}" dt="2024-11-01T17:22:37.678" v="251" actId="26606"/>
          <ac:graphicFrameMkLst>
            <pc:docMk/>
            <pc:sldMk cId="3213460890" sldId="259"/>
            <ac:graphicFrameMk id="15" creationId="{3E955A6C-BD22-123B-0CAE-4A4FA0CF9A3B}"/>
          </ac:graphicFrameMkLst>
        </pc:graphicFrameChg>
        <pc:graphicFrameChg chg="add mod modGraphic">
          <ac:chgData name="ariadne fyrogeni" userId="f6540a3b75c6dbac" providerId="LiveId" clId="{E99D6EFF-C322-4406-9E30-727E05B0A513}" dt="2024-11-01T17:23:49.521" v="273" actId="26606"/>
          <ac:graphicFrameMkLst>
            <pc:docMk/>
            <pc:sldMk cId="3213460890" sldId="259"/>
            <ac:graphicFrameMk id="19" creationId="{9600D703-8034-0FB5-D3F4-0A901EA695D7}"/>
          </ac:graphicFrameMkLst>
        </pc:graphicFrameChg>
      </pc:sldChg>
      <pc:sldChg chg="addSp delSp modSp mod modTransition setBg modAnim">
        <pc:chgData name="ariadne fyrogeni" userId="f6540a3b75c6dbac" providerId="LiveId" clId="{E99D6EFF-C322-4406-9E30-727E05B0A513}" dt="2024-11-07T15:30:40.139" v="3698"/>
        <pc:sldMkLst>
          <pc:docMk/>
          <pc:sldMk cId="1204256302" sldId="260"/>
        </pc:sldMkLst>
        <pc:spChg chg="mod ord">
          <ac:chgData name="ariadne fyrogeni" userId="f6540a3b75c6dbac" providerId="LiveId" clId="{E99D6EFF-C322-4406-9E30-727E05B0A513}" dt="2024-11-01T19:24:34.583" v="1028" actId="166"/>
          <ac:spMkLst>
            <pc:docMk/>
            <pc:sldMk cId="1204256302" sldId="260"/>
            <ac:spMk id="2" creationId="{8EF0469F-B906-CAE0-2F7D-E9CC4638DE94}"/>
          </ac:spMkLst>
        </pc:spChg>
        <pc:spChg chg="del mod">
          <ac:chgData name="ariadne fyrogeni" userId="f6540a3b75c6dbac" providerId="LiveId" clId="{E99D6EFF-C322-4406-9E30-727E05B0A513}" dt="2024-11-01T17:30:52.942" v="310" actId="478"/>
          <ac:spMkLst>
            <pc:docMk/>
            <pc:sldMk cId="1204256302" sldId="260"/>
            <ac:spMk id="3" creationId="{11F1DC82-E1C4-9545-F928-6CAB3138CAE5}"/>
          </ac:spMkLst>
        </pc:spChg>
        <pc:spChg chg="add mod">
          <ac:chgData name="ariadne fyrogeni" userId="f6540a3b75c6dbac" providerId="LiveId" clId="{E99D6EFF-C322-4406-9E30-727E05B0A513}" dt="2024-11-04T09:21:10.574" v="2023" actId="208"/>
          <ac:spMkLst>
            <pc:docMk/>
            <pc:sldMk cId="1204256302" sldId="260"/>
            <ac:spMk id="3" creationId="{C064BF06-9190-7B87-E806-7E99D1A4AE6C}"/>
          </ac:spMkLst>
        </pc:spChg>
        <pc:spChg chg="add mod ord">
          <ac:chgData name="ariadne fyrogeni" userId="f6540a3b75c6dbac" providerId="LiveId" clId="{E99D6EFF-C322-4406-9E30-727E05B0A513}" dt="2024-11-04T09:20:00.464" v="2017" actId="20577"/>
          <ac:spMkLst>
            <pc:docMk/>
            <pc:sldMk cId="1204256302" sldId="260"/>
            <ac:spMk id="4" creationId="{FACCD393-4D35-1404-831E-CAC6B3E15B2C}"/>
          </ac:spMkLst>
        </pc:spChg>
        <pc:spChg chg="add mod ord">
          <ac:chgData name="ariadne fyrogeni" userId="f6540a3b75c6dbac" providerId="LiveId" clId="{E99D6EFF-C322-4406-9E30-727E05B0A513}" dt="2024-11-04T08:28:37.714" v="1652" actId="1076"/>
          <ac:spMkLst>
            <pc:docMk/>
            <pc:sldMk cId="1204256302" sldId="260"/>
            <ac:spMk id="5" creationId="{C134B6CB-F38F-E265-54C1-C9D90C91F2EA}"/>
          </ac:spMkLst>
        </pc:spChg>
        <pc:spChg chg="add mod ord">
          <ac:chgData name="ariadne fyrogeni" userId="f6540a3b75c6dbac" providerId="LiveId" clId="{E99D6EFF-C322-4406-9E30-727E05B0A513}" dt="2024-11-04T08:28:46.082" v="1653" actId="1076"/>
          <ac:spMkLst>
            <pc:docMk/>
            <pc:sldMk cId="1204256302" sldId="260"/>
            <ac:spMk id="6" creationId="{F75A9DE4-9100-2116-0EAF-E4A17A197744}"/>
          </ac:spMkLst>
        </pc:spChg>
        <pc:spChg chg="add mod">
          <ac:chgData name="ariadne fyrogeni" userId="f6540a3b75c6dbac" providerId="LiveId" clId="{E99D6EFF-C322-4406-9E30-727E05B0A513}" dt="2024-11-04T09:21:30.224" v="2026" actId="1076"/>
          <ac:spMkLst>
            <pc:docMk/>
            <pc:sldMk cId="1204256302" sldId="260"/>
            <ac:spMk id="7" creationId="{5813B12F-6417-BC99-BFA6-5B156714AABD}"/>
          </ac:spMkLst>
        </pc:spChg>
        <pc:spChg chg="add">
          <ac:chgData name="ariadne fyrogeni" userId="f6540a3b75c6dbac" providerId="LiveId" clId="{E99D6EFF-C322-4406-9E30-727E05B0A513}" dt="2024-11-01T17:26:11.857" v="279" actId="26606"/>
          <ac:spMkLst>
            <pc:docMk/>
            <pc:sldMk cId="1204256302" sldId="260"/>
            <ac:spMk id="8" creationId="{C33976D1-3430-450C-A978-87A9A6E8E71F}"/>
          </ac:spMkLst>
        </pc:spChg>
        <pc:spChg chg="add">
          <ac:chgData name="ariadne fyrogeni" userId="f6540a3b75c6dbac" providerId="LiveId" clId="{E99D6EFF-C322-4406-9E30-727E05B0A513}" dt="2024-11-01T17:26:11.857" v="279" actId="26606"/>
          <ac:spMkLst>
            <pc:docMk/>
            <pc:sldMk cId="1204256302" sldId="260"/>
            <ac:spMk id="10" creationId="{7D6AAC78-7D86-415A-ADC1-2B474807960C}"/>
          </ac:spMkLst>
        </pc:spChg>
        <pc:spChg chg="add">
          <ac:chgData name="ariadne fyrogeni" userId="f6540a3b75c6dbac" providerId="LiveId" clId="{E99D6EFF-C322-4406-9E30-727E05B0A513}" dt="2024-11-01T17:26:11.857" v="279" actId="26606"/>
          <ac:spMkLst>
            <pc:docMk/>
            <pc:sldMk cId="1204256302" sldId="260"/>
            <ac:spMk id="12" creationId="{F2A658D9-F185-44F1-BA33-D50320D1D078}"/>
          </ac:spMkLst>
        </pc:spChg>
        <pc:picChg chg="add del mod ord">
          <ac:chgData name="ariadne fyrogeni" userId="f6540a3b75c6dbac" providerId="LiveId" clId="{E99D6EFF-C322-4406-9E30-727E05B0A513}" dt="2024-11-01T19:17:46.114" v="992" actId="478"/>
          <ac:picMkLst>
            <pc:docMk/>
            <pc:sldMk cId="1204256302" sldId="260"/>
            <ac:picMk id="9" creationId="{BEDE8CE3-4119-E1F3-F0DC-7E2149E8020F}"/>
          </ac:picMkLst>
        </pc:picChg>
        <pc:picChg chg="add del mod modCrop">
          <ac:chgData name="ariadne fyrogeni" userId="f6540a3b75c6dbac" providerId="LiveId" clId="{E99D6EFF-C322-4406-9E30-727E05B0A513}" dt="2024-11-01T19:23:11.825" v="1012" actId="478"/>
          <ac:picMkLst>
            <pc:docMk/>
            <pc:sldMk cId="1204256302" sldId="260"/>
            <ac:picMk id="13" creationId="{25E88580-8ADE-2E2F-7EA3-4234858CD467}"/>
          </ac:picMkLst>
        </pc:picChg>
        <pc:picChg chg="add mod modCrop">
          <ac:chgData name="ariadne fyrogeni" userId="f6540a3b75c6dbac" providerId="LiveId" clId="{E99D6EFF-C322-4406-9E30-727E05B0A513}" dt="2024-11-01T19:24:38.534" v="1029" actId="1076"/>
          <ac:picMkLst>
            <pc:docMk/>
            <pc:sldMk cId="1204256302" sldId="260"/>
            <ac:picMk id="15" creationId="{ACADB48E-1609-987B-5684-EEE7A622EE28}"/>
          </ac:picMkLst>
        </pc:picChg>
      </pc:sldChg>
      <pc:sldChg chg="addSp delSp modSp mod modTransition setBg">
        <pc:chgData name="ariadne fyrogeni" userId="f6540a3b75c6dbac" providerId="LiveId" clId="{E99D6EFF-C322-4406-9E30-727E05B0A513}" dt="2024-11-05T21:51:53.087" v="3121" actId="1076"/>
        <pc:sldMkLst>
          <pc:docMk/>
          <pc:sldMk cId="1160992814" sldId="261"/>
        </pc:sldMkLst>
        <pc:spChg chg="add mod">
          <ac:chgData name="ariadne fyrogeni" userId="f6540a3b75c6dbac" providerId="LiveId" clId="{E99D6EFF-C322-4406-9E30-727E05B0A513}" dt="2024-11-05T21:50:55.210" v="3113"/>
          <ac:spMkLst>
            <pc:docMk/>
            <pc:sldMk cId="1160992814" sldId="261"/>
            <ac:spMk id="2" creationId="{43D88F53-0A43-3BE0-059E-016AD289F5AD}"/>
          </ac:spMkLst>
        </pc:spChg>
        <pc:spChg chg="del mod">
          <ac:chgData name="ariadne fyrogeni" userId="f6540a3b75c6dbac" providerId="LiveId" clId="{E99D6EFF-C322-4406-9E30-727E05B0A513}" dt="2024-11-04T09:48:31.163" v="2472" actId="478"/>
          <ac:spMkLst>
            <pc:docMk/>
            <pc:sldMk cId="1160992814" sldId="261"/>
            <ac:spMk id="2" creationId="{547F732A-EA51-34EC-9D04-4CFAD828AED3}"/>
          </ac:spMkLst>
        </pc:spChg>
        <pc:spChg chg="add del mod">
          <ac:chgData name="ariadne fyrogeni" userId="f6540a3b75c6dbac" providerId="LiveId" clId="{E99D6EFF-C322-4406-9E30-727E05B0A513}" dt="2024-11-04T10:13:43.198" v="2623" actId="21"/>
          <ac:spMkLst>
            <pc:docMk/>
            <pc:sldMk cId="1160992814" sldId="261"/>
            <ac:spMk id="3" creationId="{D7E4E694-A642-63C1-06FE-C1599BED5D4E}"/>
          </ac:spMkLst>
        </pc:spChg>
        <pc:spChg chg="add del mod">
          <ac:chgData name="ariadne fyrogeni" userId="f6540a3b75c6dbac" providerId="LiveId" clId="{E99D6EFF-C322-4406-9E30-727E05B0A513}" dt="2024-11-04T09:48:34.493" v="2474" actId="478"/>
          <ac:spMkLst>
            <pc:docMk/>
            <pc:sldMk cId="1160992814" sldId="261"/>
            <ac:spMk id="5" creationId="{386BF54A-3B8B-8E7D-0EAA-2FDE96AF7953}"/>
          </ac:spMkLst>
        </pc:spChg>
        <pc:spChg chg="add">
          <ac:chgData name="ariadne fyrogeni" userId="f6540a3b75c6dbac" providerId="LiveId" clId="{E99D6EFF-C322-4406-9E30-727E05B0A513}" dt="2024-11-03T18:18:15.883" v="1186" actId="26606"/>
          <ac:spMkLst>
            <pc:docMk/>
            <pc:sldMk cId="1160992814" sldId="261"/>
            <ac:spMk id="7" creationId="{8DCA398B-8CB4-4C0C-89C6-A8AB6F78D7DD}"/>
          </ac:spMkLst>
        </pc:spChg>
        <pc:spChg chg="add">
          <ac:chgData name="ariadne fyrogeni" userId="f6540a3b75c6dbac" providerId="LiveId" clId="{E99D6EFF-C322-4406-9E30-727E05B0A513}" dt="2024-11-03T18:18:15.883" v="1186" actId="26606"/>
          <ac:spMkLst>
            <pc:docMk/>
            <pc:sldMk cId="1160992814" sldId="261"/>
            <ac:spMk id="8" creationId="{9E8345C6-0280-4226-BD83-7333BA6C3AA3}"/>
          </ac:spMkLst>
        </pc:spChg>
        <pc:spChg chg="add">
          <ac:chgData name="ariadne fyrogeni" userId="f6540a3b75c6dbac" providerId="LiveId" clId="{E99D6EFF-C322-4406-9E30-727E05B0A513}" dt="2024-11-03T18:18:15.883" v="1186" actId="26606"/>
          <ac:spMkLst>
            <pc:docMk/>
            <pc:sldMk cId="1160992814" sldId="261"/>
            <ac:spMk id="9" creationId="{99823778-D290-4538-B146-1F73C3755C9D}"/>
          </ac:spMkLst>
        </pc:spChg>
        <pc:spChg chg="add del">
          <ac:chgData name="ariadne fyrogeni" userId="f6540a3b75c6dbac" providerId="LiveId" clId="{E99D6EFF-C322-4406-9E30-727E05B0A513}" dt="2024-11-03T18:17:03.107" v="1169" actId="26606"/>
          <ac:spMkLst>
            <pc:docMk/>
            <pc:sldMk cId="1160992814" sldId="261"/>
            <ac:spMk id="10" creationId="{8DCA398B-8CB4-4C0C-89C6-A8AB6F78D7DD}"/>
          </ac:spMkLst>
        </pc:spChg>
        <pc:spChg chg="add mod">
          <ac:chgData name="ariadne fyrogeni" userId="f6540a3b75c6dbac" providerId="LiveId" clId="{E99D6EFF-C322-4406-9E30-727E05B0A513}" dt="2024-11-04T10:13:59.379" v="2625" actId="1076"/>
          <ac:spMkLst>
            <pc:docMk/>
            <pc:sldMk cId="1160992814" sldId="261"/>
            <ac:spMk id="10" creationId="{F7EE5BD2-0713-91DC-44F0-650272C9FB8D}"/>
          </ac:spMkLst>
        </pc:spChg>
        <pc:spChg chg="add mod">
          <ac:chgData name="ariadne fyrogeni" userId="f6540a3b75c6dbac" providerId="LiveId" clId="{E99D6EFF-C322-4406-9E30-727E05B0A513}" dt="2024-11-03T18:43:39.714" v="1400" actId="20577"/>
          <ac:spMkLst>
            <pc:docMk/>
            <pc:sldMk cId="1160992814" sldId="261"/>
            <ac:spMk id="11" creationId="{6A20297F-03DF-F27C-29D1-5E80A299A52A}"/>
          </ac:spMkLst>
        </pc:spChg>
        <pc:spChg chg="add del">
          <ac:chgData name="ariadne fyrogeni" userId="f6540a3b75c6dbac" providerId="LiveId" clId="{E99D6EFF-C322-4406-9E30-727E05B0A513}" dt="2024-11-03T18:17:03.107" v="1169" actId="26606"/>
          <ac:spMkLst>
            <pc:docMk/>
            <pc:sldMk cId="1160992814" sldId="261"/>
            <ac:spMk id="12" creationId="{9E8345C6-0280-4226-BD83-7333BA6C3AA3}"/>
          </ac:spMkLst>
        </pc:spChg>
        <pc:spChg chg="add mod ord">
          <ac:chgData name="ariadne fyrogeni" userId="f6540a3b75c6dbac" providerId="LiveId" clId="{E99D6EFF-C322-4406-9E30-727E05B0A513}" dt="2024-11-05T21:48:49.793" v="3071" actId="20577"/>
          <ac:spMkLst>
            <pc:docMk/>
            <pc:sldMk cId="1160992814" sldId="261"/>
            <ac:spMk id="14" creationId="{90EBDC8E-CB71-C1FF-2528-D30691D512F6}"/>
          </ac:spMkLst>
        </pc:spChg>
        <pc:spChg chg="add del">
          <ac:chgData name="ariadne fyrogeni" userId="f6540a3b75c6dbac" providerId="LiveId" clId="{E99D6EFF-C322-4406-9E30-727E05B0A513}" dt="2024-11-03T18:17:03.107" v="1169" actId="26606"/>
          <ac:spMkLst>
            <pc:docMk/>
            <pc:sldMk cId="1160992814" sldId="261"/>
            <ac:spMk id="14" creationId="{99823778-D290-4538-B146-1F73C3755C9D}"/>
          </ac:spMkLst>
        </pc:spChg>
        <pc:spChg chg="add del">
          <ac:chgData name="ariadne fyrogeni" userId="f6540a3b75c6dbac" providerId="LiveId" clId="{E99D6EFF-C322-4406-9E30-727E05B0A513}" dt="2024-11-03T18:17:04.216" v="1171" actId="26606"/>
          <ac:spMkLst>
            <pc:docMk/>
            <pc:sldMk cId="1160992814" sldId="261"/>
            <ac:spMk id="16" creationId="{C966A4D4-049A-4389-B407-0E7091A07C8D}"/>
          </ac:spMkLst>
        </pc:spChg>
        <pc:spChg chg="add del">
          <ac:chgData name="ariadne fyrogeni" userId="f6540a3b75c6dbac" providerId="LiveId" clId="{E99D6EFF-C322-4406-9E30-727E05B0A513}" dt="2024-11-03T18:17:04.216" v="1171" actId="26606"/>
          <ac:spMkLst>
            <pc:docMk/>
            <pc:sldMk cId="1160992814" sldId="261"/>
            <ac:spMk id="17" creationId="{B5899359-8523-4D4D-B568-3FDFAF9821C7}"/>
          </ac:spMkLst>
        </pc:spChg>
        <pc:spChg chg="add del">
          <ac:chgData name="ariadne fyrogeni" userId="f6540a3b75c6dbac" providerId="LiveId" clId="{E99D6EFF-C322-4406-9E30-727E05B0A513}" dt="2024-11-03T18:17:04.216" v="1171" actId="26606"/>
          <ac:spMkLst>
            <pc:docMk/>
            <pc:sldMk cId="1160992814" sldId="261"/>
            <ac:spMk id="18" creationId="{2E9C9585-DA89-4D7E-BCDF-576461A1A2D9}"/>
          </ac:spMkLst>
        </pc:spChg>
        <pc:spChg chg="add mod">
          <ac:chgData name="ariadne fyrogeni" userId="f6540a3b75c6dbac" providerId="LiveId" clId="{E99D6EFF-C322-4406-9E30-727E05B0A513}" dt="2024-11-03T18:43:14.905" v="1393" actId="20577"/>
          <ac:spMkLst>
            <pc:docMk/>
            <pc:sldMk cId="1160992814" sldId="261"/>
            <ac:spMk id="19" creationId="{6DA01322-0CE3-8BB8-73EF-DF6CD006DAB8}"/>
          </ac:spMkLst>
        </pc:spChg>
        <pc:spChg chg="add del">
          <ac:chgData name="ariadne fyrogeni" userId="f6540a3b75c6dbac" providerId="LiveId" clId="{E99D6EFF-C322-4406-9E30-727E05B0A513}" dt="2024-11-03T18:17:05.175" v="1173" actId="26606"/>
          <ac:spMkLst>
            <pc:docMk/>
            <pc:sldMk cId="1160992814" sldId="261"/>
            <ac:spMk id="20" creationId="{8DCA398B-8CB4-4C0C-89C6-A8AB6F78D7DD}"/>
          </ac:spMkLst>
        </pc:spChg>
        <pc:spChg chg="add del">
          <ac:chgData name="ariadne fyrogeni" userId="f6540a3b75c6dbac" providerId="LiveId" clId="{E99D6EFF-C322-4406-9E30-727E05B0A513}" dt="2024-11-03T18:17:05.175" v="1173" actId="26606"/>
          <ac:spMkLst>
            <pc:docMk/>
            <pc:sldMk cId="1160992814" sldId="261"/>
            <ac:spMk id="21" creationId="{9E8345C6-0280-4226-BD83-7333BA6C3AA3}"/>
          </ac:spMkLst>
        </pc:spChg>
        <pc:spChg chg="add del">
          <ac:chgData name="ariadne fyrogeni" userId="f6540a3b75c6dbac" providerId="LiveId" clId="{E99D6EFF-C322-4406-9E30-727E05B0A513}" dt="2024-11-03T18:17:05.175" v="1173" actId="26606"/>
          <ac:spMkLst>
            <pc:docMk/>
            <pc:sldMk cId="1160992814" sldId="261"/>
            <ac:spMk id="22" creationId="{99823778-D290-4538-B146-1F73C3755C9D}"/>
          </ac:spMkLst>
        </pc:spChg>
        <pc:spChg chg="add del mod">
          <ac:chgData name="ariadne fyrogeni" userId="f6540a3b75c6dbac" providerId="LiveId" clId="{E99D6EFF-C322-4406-9E30-727E05B0A513}" dt="2024-11-04T10:01:07.271" v="2570" actId="21"/>
          <ac:spMkLst>
            <pc:docMk/>
            <pc:sldMk cId="1160992814" sldId="261"/>
            <ac:spMk id="24" creationId="{7E06BCE0-BF38-4596-804F-C39F9565CCF7}"/>
          </ac:spMkLst>
        </pc:spChg>
        <pc:spChg chg="add del">
          <ac:chgData name="ariadne fyrogeni" userId="f6540a3b75c6dbac" providerId="LiveId" clId="{E99D6EFF-C322-4406-9E30-727E05B0A513}" dt="2024-11-03T18:17:05.926" v="1175" actId="26606"/>
          <ac:spMkLst>
            <pc:docMk/>
            <pc:sldMk cId="1160992814" sldId="261"/>
            <ac:spMk id="24" creationId="{C966A4D4-049A-4389-B407-0E7091A07C8D}"/>
          </ac:spMkLst>
        </pc:spChg>
        <pc:spChg chg="add del">
          <ac:chgData name="ariadne fyrogeni" userId="f6540a3b75c6dbac" providerId="LiveId" clId="{E99D6EFF-C322-4406-9E30-727E05B0A513}" dt="2024-11-03T18:17:05.926" v="1175" actId="26606"/>
          <ac:spMkLst>
            <pc:docMk/>
            <pc:sldMk cId="1160992814" sldId="261"/>
            <ac:spMk id="25" creationId="{B5899359-8523-4D4D-B568-3FDFAF9821C7}"/>
          </ac:spMkLst>
        </pc:spChg>
        <pc:spChg chg="add del">
          <ac:chgData name="ariadne fyrogeni" userId="f6540a3b75c6dbac" providerId="LiveId" clId="{E99D6EFF-C322-4406-9E30-727E05B0A513}" dt="2024-11-03T18:17:05.926" v="1175" actId="26606"/>
          <ac:spMkLst>
            <pc:docMk/>
            <pc:sldMk cId="1160992814" sldId="261"/>
            <ac:spMk id="26" creationId="{2E9C9585-DA89-4D7E-BCDF-576461A1A2D9}"/>
          </ac:spMkLst>
        </pc:spChg>
        <pc:spChg chg="add del">
          <ac:chgData name="ariadne fyrogeni" userId="f6540a3b75c6dbac" providerId="LiveId" clId="{E99D6EFF-C322-4406-9E30-727E05B0A513}" dt="2024-11-03T18:17:41.907" v="1183" actId="26606"/>
          <ac:spMkLst>
            <pc:docMk/>
            <pc:sldMk cId="1160992814" sldId="261"/>
            <ac:spMk id="28" creationId="{8DCA398B-8CB4-4C0C-89C6-A8AB6F78D7DD}"/>
          </ac:spMkLst>
        </pc:spChg>
        <pc:spChg chg="add del">
          <ac:chgData name="ariadne fyrogeni" userId="f6540a3b75c6dbac" providerId="LiveId" clId="{E99D6EFF-C322-4406-9E30-727E05B0A513}" dt="2024-11-03T18:17:41.907" v="1183" actId="26606"/>
          <ac:spMkLst>
            <pc:docMk/>
            <pc:sldMk cId="1160992814" sldId="261"/>
            <ac:spMk id="29" creationId="{9E8345C6-0280-4226-BD83-7333BA6C3AA3}"/>
          </ac:spMkLst>
        </pc:spChg>
        <pc:spChg chg="add del">
          <ac:chgData name="ariadne fyrogeni" userId="f6540a3b75c6dbac" providerId="LiveId" clId="{E99D6EFF-C322-4406-9E30-727E05B0A513}" dt="2024-11-03T18:17:41.907" v="1183" actId="26606"/>
          <ac:spMkLst>
            <pc:docMk/>
            <pc:sldMk cId="1160992814" sldId="261"/>
            <ac:spMk id="30" creationId="{99823778-D290-4538-B146-1F73C3755C9D}"/>
          </ac:spMkLst>
        </pc:spChg>
        <pc:spChg chg="add del mod">
          <ac:chgData name="ariadne fyrogeni" userId="f6540a3b75c6dbac" providerId="LiveId" clId="{E99D6EFF-C322-4406-9E30-727E05B0A513}" dt="2024-11-04T10:14:04.729" v="2627" actId="478"/>
          <ac:spMkLst>
            <pc:docMk/>
            <pc:sldMk cId="1160992814" sldId="261"/>
            <ac:spMk id="32" creationId="{A0A5335E-40DD-972D-82E6-BDC424A977F6}"/>
          </ac:spMkLst>
        </pc:spChg>
        <pc:spChg chg="add mod ord">
          <ac:chgData name="ariadne fyrogeni" userId="f6540a3b75c6dbac" providerId="LiveId" clId="{E99D6EFF-C322-4406-9E30-727E05B0A513}" dt="2024-11-04T10:14:46.196" v="2636" actId="1076"/>
          <ac:spMkLst>
            <pc:docMk/>
            <pc:sldMk cId="1160992814" sldId="261"/>
            <ac:spMk id="33" creationId="{D7E4E694-A642-63C1-06FE-C1599BED5D4E}"/>
          </ac:spMkLst>
        </pc:spChg>
        <pc:picChg chg="add del mod modCrop">
          <ac:chgData name="ariadne fyrogeni" userId="f6540a3b75c6dbac" providerId="LiveId" clId="{E99D6EFF-C322-4406-9E30-727E05B0A513}" dt="2024-11-03T18:18:18.346" v="1187" actId="478"/>
          <ac:picMkLst>
            <pc:docMk/>
            <pc:sldMk cId="1160992814" sldId="261"/>
            <ac:picMk id="5" creationId="{6D2C0A8A-57BB-AE83-9CC2-5B7D9C9EF80C}"/>
          </ac:picMkLst>
        </pc:picChg>
        <pc:picChg chg="add mod">
          <ac:chgData name="ariadne fyrogeni" userId="f6540a3b75c6dbac" providerId="LiveId" clId="{E99D6EFF-C322-4406-9E30-727E05B0A513}" dt="2024-11-03T18:43:48.007" v="1401" actId="1076"/>
          <ac:picMkLst>
            <pc:docMk/>
            <pc:sldMk cId="1160992814" sldId="261"/>
            <ac:picMk id="6" creationId="{362D45EA-3EB7-6DD6-1AAC-D759CE683A70}"/>
          </ac:picMkLst>
        </pc:picChg>
        <pc:picChg chg="add del mod ord">
          <ac:chgData name="ariadne fyrogeni" userId="f6540a3b75c6dbac" providerId="LiveId" clId="{E99D6EFF-C322-4406-9E30-727E05B0A513}" dt="2024-11-04T09:51:13.033" v="2487" actId="22"/>
          <ac:picMkLst>
            <pc:docMk/>
            <pc:sldMk cId="1160992814" sldId="261"/>
            <ac:picMk id="13" creationId="{FA43CBA9-2006-D64D-F526-2764FA3E3B76}"/>
          </ac:picMkLst>
        </pc:picChg>
        <pc:picChg chg="add del mod">
          <ac:chgData name="ariadne fyrogeni" userId="f6540a3b75c6dbac" providerId="LiveId" clId="{E99D6EFF-C322-4406-9E30-727E05B0A513}" dt="2024-11-04T10:10:17.740" v="2606" actId="478"/>
          <ac:picMkLst>
            <pc:docMk/>
            <pc:sldMk cId="1160992814" sldId="261"/>
            <ac:picMk id="15" creationId="{315AF754-23C6-3239-3DD2-4ACED17C5D46}"/>
          </ac:picMkLst>
        </pc:picChg>
        <pc:picChg chg="add mod ord modCrop">
          <ac:chgData name="ariadne fyrogeni" userId="f6540a3b75c6dbac" providerId="LiveId" clId="{E99D6EFF-C322-4406-9E30-727E05B0A513}" dt="2024-11-04T10:14:54.277" v="2637" actId="1076"/>
          <ac:picMkLst>
            <pc:docMk/>
            <pc:sldMk cId="1160992814" sldId="261"/>
            <ac:picMk id="17" creationId="{3CD82776-A325-3E53-5E68-F75917721773}"/>
          </ac:picMkLst>
        </pc:picChg>
        <pc:picChg chg="add mod">
          <ac:chgData name="ariadne fyrogeni" userId="f6540a3b75c6dbac" providerId="LiveId" clId="{E99D6EFF-C322-4406-9E30-727E05B0A513}" dt="2024-11-04T10:00:44.219" v="2565" actId="931"/>
          <ac:picMkLst>
            <pc:docMk/>
            <pc:sldMk cId="1160992814" sldId="261"/>
            <ac:picMk id="20" creationId="{24333884-6E19-F147-57B5-9D7B00101AE4}"/>
          </ac:picMkLst>
        </pc:picChg>
        <pc:picChg chg="add del mod">
          <ac:chgData name="ariadne fyrogeni" userId="f6540a3b75c6dbac" providerId="LiveId" clId="{E99D6EFF-C322-4406-9E30-727E05B0A513}" dt="2024-11-04T10:01:07.612" v="2572" actId="931"/>
          <ac:picMkLst>
            <pc:docMk/>
            <pc:sldMk cId="1160992814" sldId="261"/>
            <ac:picMk id="22" creationId="{269C44E8-E7CC-A8B7-5539-F011DAB438FA}"/>
          </ac:picMkLst>
        </pc:picChg>
        <pc:picChg chg="add del mod">
          <ac:chgData name="ariadne fyrogeni" userId="f6540a3b75c6dbac" providerId="LiveId" clId="{E99D6EFF-C322-4406-9E30-727E05B0A513}" dt="2024-11-04T10:03:12.343" v="2577" actId="478"/>
          <ac:picMkLst>
            <pc:docMk/>
            <pc:sldMk cId="1160992814" sldId="261"/>
            <ac:picMk id="25" creationId="{269C44E8-E7CC-A8B7-5539-F011DAB438FA}"/>
          </ac:picMkLst>
        </pc:picChg>
        <pc:picChg chg="add del mod">
          <ac:chgData name="ariadne fyrogeni" userId="f6540a3b75c6dbac" providerId="LiveId" clId="{E99D6EFF-C322-4406-9E30-727E05B0A513}" dt="2024-11-04T10:03:17.307" v="2579" actId="478"/>
          <ac:picMkLst>
            <pc:docMk/>
            <pc:sldMk cId="1160992814" sldId="261"/>
            <ac:picMk id="26" creationId="{EB56AABB-510D-AE40-5128-92748935E496}"/>
          </ac:picMkLst>
        </pc:picChg>
        <pc:picChg chg="add mod ord modCrop">
          <ac:chgData name="ariadne fyrogeni" userId="f6540a3b75c6dbac" providerId="LiveId" clId="{E99D6EFF-C322-4406-9E30-727E05B0A513}" dt="2024-11-05T21:51:26.574" v="3118" actId="1076"/>
          <ac:picMkLst>
            <pc:docMk/>
            <pc:sldMk cId="1160992814" sldId="261"/>
            <ac:picMk id="28" creationId="{226697B5-ACD7-6837-D305-183B17C707E4}"/>
          </ac:picMkLst>
        </pc:picChg>
        <pc:picChg chg="add mod">
          <ac:chgData name="ariadne fyrogeni" userId="f6540a3b75c6dbac" providerId="LiveId" clId="{E99D6EFF-C322-4406-9E30-727E05B0A513}" dt="2024-11-05T21:51:53.087" v="3121" actId="1076"/>
          <ac:picMkLst>
            <pc:docMk/>
            <pc:sldMk cId="1160992814" sldId="261"/>
            <ac:picMk id="30" creationId="{DD49E89B-A568-5007-3781-2F0DE03C916D}"/>
          </ac:picMkLst>
        </pc:picChg>
      </pc:sldChg>
      <pc:sldChg chg="modSp del">
        <pc:chgData name="ariadne fyrogeni" userId="f6540a3b75c6dbac" providerId="LiveId" clId="{E99D6EFF-C322-4406-9E30-727E05B0A513}" dt="2024-11-01T18:24:51.771" v="855" actId="47"/>
        <pc:sldMkLst>
          <pc:docMk/>
          <pc:sldMk cId="3653864961" sldId="262"/>
        </pc:sldMkLst>
        <pc:spChg chg="mod">
          <ac:chgData name="ariadne fyrogeni" userId="f6540a3b75c6dbac" providerId="LiveId" clId="{E99D6EFF-C322-4406-9E30-727E05B0A513}" dt="2024-11-01T16:33:39.897" v="47"/>
          <ac:spMkLst>
            <pc:docMk/>
            <pc:sldMk cId="3653864961" sldId="262"/>
            <ac:spMk id="2" creationId="{88FE9880-8306-E6D1-D2C0-A8D8ABD98569}"/>
          </ac:spMkLst>
        </pc:spChg>
        <pc:spChg chg="mod">
          <ac:chgData name="ariadne fyrogeni" userId="f6540a3b75c6dbac" providerId="LiveId" clId="{E99D6EFF-C322-4406-9E30-727E05B0A513}" dt="2024-11-01T16:33:39.897" v="47"/>
          <ac:spMkLst>
            <pc:docMk/>
            <pc:sldMk cId="3653864961" sldId="262"/>
            <ac:spMk id="3" creationId="{7486B125-E113-F1F1-0F78-9D23B2B896EB}"/>
          </ac:spMkLst>
        </pc:spChg>
      </pc:sldChg>
      <pc:sldChg chg="addSp delSp modSp del mod modTransition setBg">
        <pc:chgData name="ariadne fyrogeni" userId="f6540a3b75c6dbac" providerId="LiveId" clId="{E99D6EFF-C322-4406-9E30-727E05B0A513}" dt="2024-11-05T22:27:17.536" v="3355" actId="47"/>
        <pc:sldMkLst>
          <pc:docMk/>
          <pc:sldMk cId="775721292" sldId="263"/>
        </pc:sldMkLst>
        <pc:spChg chg="mod ord">
          <ac:chgData name="ariadne fyrogeni" userId="f6540a3b75c6dbac" providerId="LiveId" clId="{E99D6EFF-C322-4406-9E30-727E05B0A513}" dt="2024-11-04T00:04:59.124" v="1650" actId="255"/>
          <ac:spMkLst>
            <pc:docMk/>
            <pc:sldMk cId="775721292" sldId="263"/>
            <ac:spMk id="2" creationId="{A98C5B00-DBCC-E505-E698-EEC7097C0D01}"/>
          </ac:spMkLst>
        </pc:spChg>
        <pc:spChg chg="del mod">
          <ac:chgData name="ariadne fyrogeni" userId="f6540a3b75c6dbac" providerId="LiveId" clId="{E99D6EFF-C322-4406-9E30-727E05B0A513}" dt="2024-11-03T23:55:08.930" v="1530" actId="931"/>
          <ac:spMkLst>
            <pc:docMk/>
            <pc:sldMk cId="775721292" sldId="263"/>
            <ac:spMk id="3" creationId="{C67CE670-7FDB-D0ED-1A7D-EDD07CD62B2F}"/>
          </ac:spMkLst>
        </pc:spChg>
        <pc:spChg chg="add del mod">
          <ac:chgData name="ariadne fyrogeni" userId="f6540a3b75c6dbac" providerId="LiveId" clId="{E99D6EFF-C322-4406-9E30-727E05B0A513}" dt="2024-11-03T23:55:41.803" v="1548" actId="478"/>
          <ac:spMkLst>
            <pc:docMk/>
            <pc:sldMk cId="775721292" sldId="263"/>
            <ac:spMk id="11" creationId="{864353FF-608C-582E-AC0E-D1BD1F7EDCDA}"/>
          </ac:spMkLst>
        </pc:spChg>
        <pc:spChg chg="add">
          <ac:chgData name="ariadne fyrogeni" userId="f6540a3b75c6dbac" providerId="LiveId" clId="{E99D6EFF-C322-4406-9E30-727E05B0A513}" dt="2024-11-03T23:57:20.504" v="1567" actId="26606"/>
          <ac:spMkLst>
            <pc:docMk/>
            <pc:sldMk cId="775721292" sldId="263"/>
            <ac:spMk id="12" creationId="{5FA21C72-692C-49FD-9EB4-DDDDDEBD4BD6}"/>
          </ac:spMkLst>
        </pc:spChg>
        <pc:spChg chg="add">
          <ac:chgData name="ariadne fyrogeni" userId="f6540a3b75c6dbac" providerId="LiveId" clId="{E99D6EFF-C322-4406-9E30-727E05B0A513}" dt="2024-11-03T23:57:20.504" v="1567" actId="26606"/>
          <ac:spMkLst>
            <pc:docMk/>
            <pc:sldMk cId="775721292" sldId="263"/>
            <ac:spMk id="14" creationId="{FBAF941A-6830-47A3-B63C-7C7B66AEA73B}"/>
          </ac:spMkLst>
        </pc:spChg>
        <pc:picChg chg="add mod">
          <ac:chgData name="ariadne fyrogeni" userId="f6540a3b75c6dbac" providerId="LiveId" clId="{E99D6EFF-C322-4406-9E30-727E05B0A513}" dt="2024-11-05T22:18:30.213" v="3239"/>
          <ac:picMkLst>
            <pc:docMk/>
            <pc:sldMk cId="775721292" sldId="263"/>
            <ac:picMk id="3" creationId="{20C11F16-3E4A-418E-5196-57FAA3849AB5}"/>
          </ac:picMkLst>
        </pc:picChg>
        <pc:picChg chg="add del mod">
          <ac:chgData name="ariadne fyrogeni" userId="f6540a3b75c6dbac" providerId="LiveId" clId="{E99D6EFF-C322-4406-9E30-727E05B0A513}" dt="2024-11-05T22:18:23.731" v="3238" actId="478"/>
          <ac:picMkLst>
            <pc:docMk/>
            <pc:sldMk cId="775721292" sldId="263"/>
            <ac:picMk id="4" creationId="{B9517B18-215E-48C1-166F-F1CADB215238}"/>
          </ac:picMkLst>
        </pc:picChg>
        <pc:picChg chg="add del mod">
          <ac:chgData name="ariadne fyrogeni" userId="f6540a3b75c6dbac" providerId="LiveId" clId="{E99D6EFF-C322-4406-9E30-727E05B0A513}" dt="2024-11-03T23:55:38.876" v="1547" actId="478"/>
          <ac:picMkLst>
            <pc:docMk/>
            <pc:sldMk cId="775721292" sldId="263"/>
            <ac:picMk id="5" creationId="{63654444-61C9-5FFB-253A-640485B1E68B}"/>
          </ac:picMkLst>
        </pc:picChg>
        <pc:picChg chg="add mod">
          <ac:chgData name="ariadne fyrogeni" userId="f6540a3b75c6dbac" providerId="LiveId" clId="{E99D6EFF-C322-4406-9E30-727E05B0A513}" dt="2024-11-05T22:19:17.715" v="3240" actId="108"/>
          <ac:picMkLst>
            <pc:docMk/>
            <pc:sldMk cId="775721292" sldId="263"/>
            <ac:picMk id="7" creationId="{562A65A5-7DF0-1077-0EE7-4F9DD09922FE}"/>
          </ac:picMkLst>
        </pc:picChg>
        <pc:picChg chg="add del mod">
          <ac:chgData name="ariadne fyrogeni" userId="f6540a3b75c6dbac" providerId="LiveId" clId="{E99D6EFF-C322-4406-9E30-727E05B0A513}" dt="2024-11-03T23:55:37.578" v="1546" actId="478"/>
          <ac:picMkLst>
            <pc:docMk/>
            <pc:sldMk cId="775721292" sldId="263"/>
            <ac:picMk id="9" creationId="{BE7B6226-F69C-DB77-AE8E-419FB00D2E45}"/>
          </ac:picMkLst>
        </pc:picChg>
      </pc:sldChg>
      <pc:sldChg chg="addSp delSp modSp mod modTransition setBg modAnim">
        <pc:chgData name="ariadne fyrogeni" userId="f6540a3b75c6dbac" providerId="LiveId" clId="{E99D6EFF-C322-4406-9E30-727E05B0A513}" dt="2024-11-07T15:31:20.387" v="3702"/>
        <pc:sldMkLst>
          <pc:docMk/>
          <pc:sldMk cId="1278391566" sldId="264"/>
        </pc:sldMkLst>
        <pc:spChg chg="mod">
          <ac:chgData name="ariadne fyrogeni" userId="f6540a3b75c6dbac" providerId="LiveId" clId="{E99D6EFF-C322-4406-9E30-727E05B0A513}" dt="2024-11-01T17:55:36.035" v="511" actId="26606"/>
          <ac:spMkLst>
            <pc:docMk/>
            <pc:sldMk cId="1278391566" sldId="264"/>
            <ac:spMk id="2" creationId="{775C89D7-3A8E-D3FB-584B-F6604BF00444}"/>
          </ac:spMkLst>
        </pc:spChg>
        <pc:spChg chg="del mod">
          <ac:chgData name="ariadne fyrogeni" userId="f6540a3b75c6dbac" providerId="LiveId" clId="{E99D6EFF-C322-4406-9E30-727E05B0A513}" dt="2024-11-01T16:34:43.078" v="50" actId="26606"/>
          <ac:spMkLst>
            <pc:docMk/>
            <pc:sldMk cId="1278391566" sldId="264"/>
            <ac:spMk id="3" creationId="{41EBA0DD-BE0D-D5D0-5DC7-312C9D619AFB}"/>
          </ac:spMkLst>
        </pc:spChg>
        <pc:spChg chg="add del mod">
          <ac:chgData name="ariadne fyrogeni" userId="f6540a3b75c6dbac" providerId="LiveId" clId="{E99D6EFF-C322-4406-9E30-727E05B0A513}" dt="2024-11-01T17:55:52.568" v="516" actId="478"/>
          <ac:spMkLst>
            <pc:docMk/>
            <pc:sldMk cId="1278391566" sldId="264"/>
            <ac:spMk id="6" creationId="{4AC58FBF-C075-F46D-AD34-9541D3643EE1}"/>
          </ac:spMkLst>
        </pc:spChg>
        <pc:spChg chg="add del">
          <ac:chgData name="ariadne fyrogeni" userId="f6540a3b75c6dbac" providerId="LiveId" clId="{E99D6EFF-C322-4406-9E30-727E05B0A513}" dt="2024-11-01T17:55:36.035" v="511" actId="26606"/>
          <ac:spMkLst>
            <pc:docMk/>
            <pc:sldMk cId="1278391566" sldId="264"/>
            <ac:spMk id="9" creationId="{93F0ADB5-A0B4-4B01-A8C4-FDC34CE22BD4}"/>
          </ac:spMkLst>
        </pc:spChg>
        <pc:spChg chg="add del">
          <ac:chgData name="ariadne fyrogeni" userId="f6540a3b75c6dbac" providerId="LiveId" clId="{E99D6EFF-C322-4406-9E30-727E05B0A513}" dt="2024-11-01T17:55:36.035" v="511" actId="26606"/>
          <ac:spMkLst>
            <pc:docMk/>
            <pc:sldMk cId="1278391566" sldId="264"/>
            <ac:spMk id="11" creationId="{AA6D0FDE-0241-4C21-A720-A69475358235}"/>
          </ac:spMkLst>
        </pc:spChg>
        <pc:spChg chg="add">
          <ac:chgData name="ariadne fyrogeni" userId="f6540a3b75c6dbac" providerId="LiveId" clId="{E99D6EFF-C322-4406-9E30-727E05B0A513}" dt="2024-11-01T17:55:36.035" v="511" actId="26606"/>
          <ac:spMkLst>
            <pc:docMk/>
            <pc:sldMk cId="1278391566" sldId="264"/>
            <ac:spMk id="16" creationId="{4E866FF9-A729-45F0-A163-10E89E871602}"/>
          </ac:spMkLst>
        </pc:spChg>
        <pc:spChg chg="add">
          <ac:chgData name="ariadne fyrogeni" userId="f6540a3b75c6dbac" providerId="LiveId" clId="{E99D6EFF-C322-4406-9E30-727E05B0A513}" dt="2024-11-01T17:55:36.035" v="511" actId="26606"/>
          <ac:spMkLst>
            <pc:docMk/>
            <pc:sldMk cId="1278391566" sldId="264"/>
            <ac:spMk id="18" creationId="{A804366F-2366-4688-98E7-B101C7BC6146}"/>
          </ac:spMkLst>
        </pc:spChg>
        <pc:graphicFrameChg chg="add del mod modGraphic">
          <ac:chgData name="ariadne fyrogeni" userId="f6540a3b75c6dbac" providerId="LiveId" clId="{E99D6EFF-C322-4406-9E30-727E05B0A513}" dt="2024-11-01T17:55:39.327" v="512" actId="478"/>
          <ac:graphicFrameMkLst>
            <pc:docMk/>
            <pc:sldMk cId="1278391566" sldId="264"/>
            <ac:graphicFrameMk id="5" creationId="{D95890A3-EC86-F217-86B7-6F43671670D7}"/>
          </ac:graphicFrameMkLst>
        </pc:graphicFrameChg>
        <pc:graphicFrameChg chg="add mod">
          <ac:chgData name="ariadne fyrogeni" userId="f6540a3b75c6dbac" providerId="LiveId" clId="{E99D6EFF-C322-4406-9E30-727E05B0A513}" dt="2024-11-01T17:55:45.781" v="514"/>
          <ac:graphicFrameMkLst>
            <pc:docMk/>
            <pc:sldMk cId="1278391566" sldId="264"/>
            <ac:graphicFrameMk id="7" creationId="{BCD23013-A07F-CA9E-A9BF-5C99C80D6B97}"/>
          </ac:graphicFrameMkLst>
        </pc:graphicFrameChg>
        <pc:graphicFrameChg chg="add mod modGraphic">
          <ac:chgData name="ariadne fyrogeni" userId="f6540a3b75c6dbac" providerId="LiveId" clId="{E99D6EFF-C322-4406-9E30-727E05B0A513}" dt="2024-11-04T09:39:57.401" v="2440" actId="113"/>
          <ac:graphicFrameMkLst>
            <pc:docMk/>
            <pc:sldMk cId="1278391566" sldId="264"/>
            <ac:graphicFrameMk id="8" creationId="{349E3091-BD46-67A9-589C-6DB9E56311A7}"/>
          </ac:graphicFrameMkLst>
        </pc:graphicFrameChg>
      </pc:sldChg>
      <pc:sldChg chg="addSp delSp modSp mod modTransition setBg">
        <pc:chgData name="ariadne fyrogeni" userId="f6540a3b75c6dbac" providerId="LiveId" clId="{E99D6EFF-C322-4406-9E30-727E05B0A513}" dt="2024-11-04T15:54:28.734" v="2654"/>
        <pc:sldMkLst>
          <pc:docMk/>
          <pc:sldMk cId="1211708851" sldId="266"/>
        </pc:sldMkLst>
        <pc:spChg chg="del mod">
          <ac:chgData name="ariadne fyrogeni" userId="f6540a3b75c6dbac" providerId="LiveId" clId="{E99D6EFF-C322-4406-9E30-727E05B0A513}" dt="2024-11-01T17:36:48.101" v="340" actId="478"/>
          <ac:spMkLst>
            <pc:docMk/>
            <pc:sldMk cId="1211708851" sldId="266"/>
            <ac:spMk id="2" creationId="{614BADF2-FB29-AE2C-09E6-7D3FAF80E2E1}"/>
          </ac:spMkLst>
        </pc:spChg>
        <pc:spChg chg="mod ord">
          <ac:chgData name="ariadne fyrogeni" userId="f6540a3b75c6dbac" providerId="LiveId" clId="{E99D6EFF-C322-4406-9E30-727E05B0A513}" dt="2024-11-01T17:43:35.513" v="435" actId="6549"/>
          <ac:spMkLst>
            <pc:docMk/>
            <pc:sldMk cId="1211708851" sldId="266"/>
            <ac:spMk id="3" creationId="{B860071C-43CA-5E9B-C216-3DE34F9E2316}"/>
          </ac:spMkLst>
        </pc:spChg>
        <pc:spChg chg="add mod">
          <ac:chgData name="ariadne fyrogeni" userId="f6540a3b75c6dbac" providerId="LiveId" clId="{E99D6EFF-C322-4406-9E30-727E05B0A513}" dt="2024-11-01T17:36:44.312" v="339"/>
          <ac:spMkLst>
            <pc:docMk/>
            <pc:sldMk cId="1211708851" sldId="266"/>
            <ac:spMk id="4" creationId="{67D0C37C-FDC2-05C9-A375-3125CF15DFE2}"/>
          </ac:spMkLst>
        </pc:spChg>
        <pc:spChg chg="add mod">
          <ac:chgData name="ariadne fyrogeni" userId="f6540a3b75c6dbac" providerId="LiveId" clId="{E99D6EFF-C322-4406-9E30-727E05B0A513}" dt="2024-11-01T17:39:44.227" v="372" actId="1076"/>
          <ac:spMkLst>
            <pc:docMk/>
            <pc:sldMk cId="1211708851" sldId="266"/>
            <ac:spMk id="8" creationId="{1C3CF9F1-3380-8D57-3E64-9132E7B93D0D}"/>
          </ac:spMkLst>
        </pc:spChg>
        <pc:spChg chg="add del mod">
          <ac:chgData name="ariadne fyrogeni" userId="f6540a3b75c6dbac" providerId="LiveId" clId="{E99D6EFF-C322-4406-9E30-727E05B0A513}" dt="2024-11-01T17:39:10.519" v="363" actId="478"/>
          <ac:spMkLst>
            <pc:docMk/>
            <pc:sldMk cId="1211708851" sldId="266"/>
            <ac:spMk id="10" creationId="{5D43DB90-AB6A-367B-6568-D0C23DF44098}"/>
          </ac:spMkLst>
        </pc:spChg>
        <pc:spChg chg="add">
          <ac:chgData name="ariadne fyrogeni" userId="f6540a3b75c6dbac" providerId="LiveId" clId="{E99D6EFF-C322-4406-9E30-727E05B0A513}" dt="2024-11-01T17:36:17.571" v="338" actId="26606"/>
          <ac:spMkLst>
            <pc:docMk/>
            <pc:sldMk cId="1211708851" sldId="266"/>
            <ac:spMk id="16" creationId="{930BC020-BDBF-49EB-9898-BAB5BF559317}"/>
          </ac:spMkLst>
        </pc:spChg>
        <pc:spChg chg="add">
          <ac:chgData name="ariadne fyrogeni" userId="f6540a3b75c6dbac" providerId="LiveId" clId="{E99D6EFF-C322-4406-9E30-727E05B0A513}" dt="2024-11-01T17:36:17.571" v="338" actId="26606"/>
          <ac:spMkLst>
            <pc:docMk/>
            <pc:sldMk cId="1211708851" sldId="266"/>
            <ac:spMk id="18" creationId="{64950C64-5D81-40F1-9601-8BA0D63BAE74}"/>
          </ac:spMkLst>
        </pc:spChg>
        <pc:graphicFrameChg chg="add del mod modGraphic">
          <ac:chgData name="ariadne fyrogeni" userId="f6540a3b75c6dbac" providerId="LiveId" clId="{E99D6EFF-C322-4406-9E30-727E05B0A513}" dt="2024-11-01T17:43:40.899" v="436" actId="21"/>
          <ac:graphicFrameMkLst>
            <pc:docMk/>
            <pc:sldMk cId="1211708851" sldId="266"/>
            <ac:graphicFrameMk id="12" creationId="{F308762B-1C0E-F84A-45F8-78164F2F89D2}"/>
          </ac:graphicFrameMkLst>
        </pc:graphicFrameChg>
        <pc:graphicFrameChg chg="add mod modGraphic">
          <ac:chgData name="ariadne fyrogeni" userId="f6540a3b75c6dbac" providerId="LiveId" clId="{E99D6EFF-C322-4406-9E30-727E05B0A513}" dt="2024-11-01T20:07:34.645" v="1164" actId="20577"/>
          <ac:graphicFrameMkLst>
            <pc:docMk/>
            <pc:sldMk cId="1211708851" sldId="266"/>
            <ac:graphicFrameMk id="17" creationId="{F308762B-1C0E-F84A-45F8-78164F2F89D2}"/>
          </ac:graphicFrameMkLst>
        </pc:graphicFrameChg>
        <pc:picChg chg="add mod ord">
          <ac:chgData name="ariadne fyrogeni" userId="f6540a3b75c6dbac" providerId="LiveId" clId="{E99D6EFF-C322-4406-9E30-727E05B0A513}" dt="2024-11-01T20:06:11.048" v="1146" actId="1076"/>
          <ac:picMkLst>
            <pc:docMk/>
            <pc:sldMk cId="1211708851" sldId="266"/>
            <ac:picMk id="5" creationId="{3D017674-3E59-C917-FE9F-92C224ABE57A}"/>
          </ac:picMkLst>
        </pc:picChg>
        <pc:picChg chg="add del mod">
          <ac:chgData name="ariadne fyrogeni" userId="f6540a3b75c6dbac" providerId="LiveId" clId="{E99D6EFF-C322-4406-9E30-727E05B0A513}" dt="2024-11-01T17:41:36.495" v="407" actId="21"/>
          <ac:picMkLst>
            <pc:docMk/>
            <pc:sldMk cId="1211708851" sldId="266"/>
            <ac:picMk id="7" creationId="{7A8B4A60-383A-C931-AEB9-75B73AA6EA4A}"/>
          </ac:picMkLst>
        </pc:picChg>
        <pc:picChg chg="add mod ord">
          <ac:chgData name="ariadne fyrogeni" userId="f6540a3b75c6dbac" providerId="LiveId" clId="{E99D6EFF-C322-4406-9E30-727E05B0A513}" dt="2024-11-01T20:05:50.652" v="1144" actId="1076"/>
          <ac:picMkLst>
            <pc:docMk/>
            <pc:sldMk cId="1211708851" sldId="266"/>
            <ac:picMk id="9" creationId="{C27FF0FF-E623-4F9A-F86D-EB04DB693B3A}"/>
          </ac:picMkLst>
        </pc:picChg>
        <pc:picChg chg="add del mod">
          <ac:chgData name="ariadne fyrogeni" userId="f6540a3b75c6dbac" providerId="LiveId" clId="{E99D6EFF-C322-4406-9E30-727E05B0A513}" dt="2024-11-01T17:41:53.828" v="410" actId="21"/>
          <ac:picMkLst>
            <pc:docMk/>
            <pc:sldMk cId="1211708851" sldId="266"/>
            <ac:picMk id="11" creationId="{B92BB667-9AFF-2CE0-DAA7-516275EBFB0C}"/>
          </ac:picMkLst>
        </pc:picChg>
        <pc:picChg chg="add mod ord">
          <ac:chgData name="ariadne fyrogeni" userId="f6540a3b75c6dbac" providerId="LiveId" clId="{E99D6EFF-C322-4406-9E30-727E05B0A513}" dt="2024-11-01T20:06:02.354" v="1145" actId="1076"/>
          <ac:picMkLst>
            <pc:docMk/>
            <pc:sldMk cId="1211708851" sldId="266"/>
            <ac:picMk id="13" creationId="{7A8B4A60-383A-C931-AEB9-75B73AA6EA4A}"/>
          </ac:picMkLst>
        </pc:picChg>
        <pc:picChg chg="add mod ord">
          <ac:chgData name="ariadne fyrogeni" userId="f6540a3b75c6dbac" providerId="LiveId" clId="{E99D6EFF-C322-4406-9E30-727E05B0A513}" dt="2024-11-01T20:06:25.013" v="1148" actId="1076"/>
          <ac:picMkLst>
            <pc:docMk/>
            <pc:sldMk cId="1211708851" sldId="266"/>
            <ac:picMk id="14" creationId="{B92BB667-9AFF-2CE0-DAA7-516275EBFB0C}"/>
          </ac:picMkLst>
        </pc:picChg>
        <pc:picChg chg="add del mod">
          <ac:chgData name="ariadne fyrogeni" userId="f6540a3b75c6dbac" providerId="LiveId" clId="{E99D6EFF-C322-4406-9E30-727E05B0A513}" dt="2024-11-01T17:42:29.500" v="418" actId="478"/>
          <ac:picMkLst>
            <pc:docMk/>
            <pc:sldMk cId="1211708851" sldId="266"/>
            <ac:picMk id="15" creationId="{00CE7CF9-6D28-EF1A-B4FF-EEFC76BDCDC3}"/>
          </ac:picMkLst>
        </pc:picChg>
      </pc:sldChg>
      <pc:sldChg chg="addSp delSp modSp new del mod setBg">
        <pc:chgData name="ariadne fyrogeni" userId="f6540a3b75c6dbac" providerId="LiveId" clId="{E99D6EFF-C322-4406-9E30-727E05B0A513}" dt="2024-11-01T17:14:54.927" v="227" actId="47"/>
        <pc:sldMkLst>
          <pc:docMk/>
          <pc:sldMk cId="759234172" sldId="267"/>
        </pc:sldMkLst>
        <pc:spChg chg="mod">
          <ac:chgData name="ariadne fyrogeni" userId="f6540a3b75c6dbac" providerId="LiveId" clId="{E99D6EFF-C322-4406-9E30-727E05B0A513}" dt="2024-11-01T17:09:20.957" v="181" actId="26606"/>
          <ac:spMkLst>
            <pc:docMk/>
            <pc:sldMk cId="759234172" sldId="267"/>
            <ac:spMk id="2" creationId="{08A4974E-2856-AA7C-5050-46B6318A479B}"/>
          </ac:spMkLst>
        </pc:spChg>
        <pc:spChg chg="add del mod">
          <ac:chgData name="ariadne fyrogeni" userId="f6540a3b75c6dbac" providerId="LiveId" clId="{E99D6EFF-C322-4406-9E30-727E05B0A513}" dt="2024-11-01T17:08:11.635" v="166" actId="26606"/>
          <ac:spMkLst>
            <pc:docMk/>
            <pc:sldMk cId="759234172" sldId="267"/>
            <ac:spMk id="3" creationId="{F1D8009A-558B-D7AA-9F5F-649DA23C5148}"/>
          </ac:spMkLst>
        </pc:spChg>
        <pc:spChg chg="add del">
          <ac:chgData name="ariadne fyrogeni" userId="f6540a3b75c6dbac" providerId="LiveId" clId="{E99D6EFF-C322-4406-9E30-727E05B0A513}" dt="2024-11-01T17:08:09.865" v="163" actId="26606"/>
          <ac:spMkLst>
            <pc:docMk/>
            <pc:sldMk cId="759234172" sldId="267"/>
            <ac:spMk id="9" creationId="{93F0ADB5-A0B4-4B01-A8C4-FDC34CE22BD4}"/>
          </ac:spMkLst>
        </pc:spChg>
        <pc:spChg chg="add del">
          <ac:chgData name="ariadne fyrogeni" userId="f6540a3b75c6dbac" providerId="LiveId" clId="{E99D6EFF-C322-4406-9E30-727E05B0A513}" dt="2024-11-01T17:08:09.865" v="163" actId="26606"/>
          <ac:spMkLst>
            <pc:docMk/>
            <pc:sldMk cId="759234172" sldId="267"/>
            <ac:spMk id="11" creationId="{AA6D0FDE-0241-4C21-A720-A69475358235}"/>
          </ac:spMkLst>
        </pc:spChg>
        <pc:spChg chg="add del">
          <ac:chgData name="ariadne fyrogeni" userId="f6540a3b75c6dbac" providerId="LiveId" clId="{E99D6EFF-C322-4406-9E30-727E05B0A513}" dt="2024-11-01T17:08:11.581" v="165" actId="26606"/>
          <ac:spMkLst>
            <pc:docMk/>
            <pc:sldMk cId="759234172" sldId="267"/>
            <ac:spMk id="13" creationId="{93F0ADB5-A0B4-4B01-A8C4-FDC34CE22BD4}"/>
          </ac:spMkLst>
        </pc:spChg>
        <pc:spChg chg="add del">
          <ac:chgData name="ariadne fyrogeni" userId="f6540a3b75c6dbac" providerId="LiveId" clId="{E99D6EFF-C322-4406-9E30-727E05B0A513}" dt="2024-11-01T17:08:11.581" v="165" actId="26606"/>
          <ac:spMkLst>
            <pc:docMk/>
            <pc:sldMk cId="759234172" sldId="267"/>
            <ac:spMk id="14" creationId="{AA6D0FDE-0241-4C21-A720-A69475358235}"/>
          </ac:spMkLst>
        </pc:spChg>
        <pc:spChg chg="add del">
          <ac:chgData name="ariadne fyrogeni" userId="f6540a3b75c6dbac" providerId="LiveId" clId="{E99D6EFF-C322-4406-9E30-727E05B0A513}" dt="2024-11-01T17:09:20.957" v="181" actId="26606"/>
          <ac:spMkLst>
            <pc:docMk/>
            <pc:sldMk cId="759234172" sldId="267"/>
            <ac:spMk id="17" creationId="{4E866FF9-A729-45F0-A163-10E89E871602}"/>
          </ac:spMkLst>
        </pc:spChg>
        <pc:spChg chg="add del">
          <ac:chgData name="ariadne fyrogeni" userId="f6540a3b75c6dbac" providerId="LiveId" clId="{E99D6EFF-C322-4406-9E30-727E05B0A513}" dt="2024-11-01T17:09:20.957" v="181" actId="26606"/>
          <ac:spMkLst>
            <pc:docMk/>
            <pc:sldMk cId="759234172" sldId="267"/>
            <ac:spMk id="18" creationId="{A804366F-2366-4688-98E7-B101C7BC6146}"/>
          </ac:spMkLst>
        </pc:spChg>
        <pc:spChg chg="add del">
          <ac:chgData name="ariadne fyrogeni" userId="f6540a3b75c6dbac" providerId="LiveId" clId="{E99D6EFF-C322-4406-9E30-727E05B0A513}" dt="2024-11-01T17:08:48.745" v="172" actId="26606"/>
          <ac:spMkLst>
            <pc:docMk/>
            <pc:sldMk cId="759234172" sldId="267"/>
            <ac:spMk id="21" creationId="{93F0ADB5-A0B4-4B01-A8C4-FDC34CE22BD4}"/>
          </ac:spMkLst>
        </pc:spChg>
        <pc:spChg chg="add del">
          <ac:chgData name="ariadne fyrogeni" userId="f6540a3b75c6dbac" providerId="LiveId" clId="{E99D6EFF-C322-4406-9E30-727E05B0A513}" dt="2024-11-01T17:08:48.745" v="172" actId="26606"/>
          <ac:spMkLst>
            <pc:docMk/>
            <pc:sldMk cId="759234172" sldId="267"/>
            <ac:spMk id="22" creationId="{AA6D0FDE-0241-4C21-A720-A69475358235}"/>
          </ac:spMkLst>
        </pc:spChg>
        <pc:spChg chg="add del">
          <ac:chgData name="ariadne fyrogeni" userId="f6540a3b75c6dbac" providerId="LiveId" clId="{E99D6EFF-C322-4406-9E30-727E05B0A513}" dt="2024-11-01T17:09:07.905" v="176" actId="26606"/>
          <ac:spMkLst>
            <pc:docMk/>
            <pc:sldMk cId="759234172" sldId="267"/>
            <ac:spMk id="23" creationId="{4E866FF9-A729-45F0-A163-10E89E871602}"/>
          </ac:spMkLst>
        </pc:spChg>
        <pc:spChg chg="add del">
          <ac:chgData name="ariadne fyrogeni" userId="f6540a3b75c6dbac" providerId="LiveId" clId="{E99D6EFF-C322-4406-9E30-727E05B0A513}" dt="2024-11-01T17:08:42.646" v="168" actId="26606"/>
          <ac:spMkLst>
            <pc:docMk/>
            <pc:sldMk cId="759234172" sldId="267"/>
            <ac:spMk id="24" creationId="{93F0ADB5-A0B4-4B01-A8C4-FDC34CE22BD4}"/>
          </ac:spMkLst>
        </pc:spChg>
        <pc:spChg chg="add del">
          <ac:chgData name="ariadne fyrogeni" userId="f6540a3b75c6dbac" providerId="LiveId" clId="{E99D6EFF-C322-4406-9E30-727E05B0A513}" dt="2024-11-01T17:09:07.905" v="176" actId="26606"/>
          <ac:spMkLst>
            <pc:docMk/>
            <pc:sldMk cId="759234172" sldId="267"/>
            <ac:spMk id="25" creationId="{A804366F-2366-4688-98E7-B101C7BC6146}"/>
          </ac:spMkLst>
        </pc:spChg>
        <pc:spChg chg="add del">
          <ac:chgData name="ariadne fyrogeni" userId="f6540a3b75c6dbac" providerId="LiveId" clId="{E99D6EFF-C322-4406-9E30-727E05B0A513}" dt="2024-11-01T17:08:42.646" v="168" actId="26606"/>
          <ac:spMkLst>
            <pc:docMk/>
            <pc:sldMk cId="759234172" sldId="267"/>
            <ac:spMk id="26" creationId="{AA6D0FDE-0241-4C21-A720-A69475358235}"/>
          </ac:spMkLst>
        </pc:spChg>
        <pc:spChg chg="add del">
          <ac:chgData name="ariadne fyrogeni" userId="f6540a3b75c6dbac" providerId="LiveId" clId="{E99D6EFF-C322-4406-9E30-727E05B0A513}" dt="2024-11-01T17:09:09.929" v="178" actId="26606"/>
          <ac:spMkLst>
            <pc:docMk/>
            <pc:sldMk cId="759234172" sldId="267"/>
            <ac:spMk id="27" creationId="{4E866FF9-A729-45F0-A163-10E89E871602}"/>
          </ac:spMkLst>
        </pc:spChg>
        <pc:spChg chg="add del">
          <ac:chgData name="ariadne fyrogeni" userId="f6540a3b75c6dbac" providerId="LiveId" clId="{E99D6EFF-C322-4406-9E30-727E05B0A513}" dt="2024-11-01T17:09:09.929" v="178" actId="26606"/>
          <ac:spMkLst>
            <pc:docMk/>
            <pc:sldMk cId="759234172" sldId="267"/>
            <ac:spMk id="28" creationId="{A804366F-2366-4688-98E7-B101C7BC6146}"/>
          </ac:spMkLst>
        </pc:spChg>
        <pc:spChg chg="add del">
          <ac:chgData name="ariadne fyrogeni" userId="f6540a3b75c6dbac" providerId="LiveId" clId="{E99D6EFF-C322-4406-9E30-727E05B0A513}" dt="2024-11-01T17:09:20.850" v="180" actId="26606"/>
          <ac:spMkLst>
            <pc:docMk/>
            <pc:sldMk cId="759234172" sldId="267"/>
            <ac:spMk id="30" creationId="{93F0ADB5-A0B4-4B01-A8C4-FDC34CE22BD4}"/>
          </ac:spMkLst>
        </pc:spChg>
        <pc:spChg chg="add del">
          <ac:chgData name="ariadne fyrogeni" userId="f6540a3b75c6dbac" providerId="LiveId" clId="{E99D6EFF-C322-4406-9E30-727E05B0A513}" dt="2024-11-01T17:09:20.850" v="180" actId="26606"/>
          <ac:spMkLst>
            <pc:docMk/>
            <pc:sldMk cId="759234172" sldId="267"/>
            <ac:spMk id="31" creationId="{AA6D0FDE-0241-4C21-A720-A69475358235}"/>
          </ac:spMkLst>
        </pc:spChg>
        <pc:spChg chg="add">
          <ac:chgData name="ariadne fyrogeni" userId="f6540a3b75c6dbac" providerId="LiveId" clId="{E99D6EFF-C322-4406-9E30-727E05B0A513}" dt="2024-11-01T17:09:20.957" v="181" actId="26606"/>
          <ac:spMkLst>
            <pc:docMk/>
            <pc:sldMk cId="759234172" sldId="267"/>
            <ac:spMk id="33" creationId="{1660E788-AFA9-4A1B-9991-6AA74632A15B}"/>
          </ac:spMkLst>
        </pc:spChg>
        <pc:spChg chg="add">
          <ac:chgData name="ariadne fyrogeni" userId="f6540a3b75c6dbac" providerId="LiveId" clId="{E99D6EFF-C322-4406-9E30-727E05B0A513}" dt="2024-11-01T17:09:20.957" v="181" actId="26606"/>
          <ac:spMkLst>
            <pc:docMk/>
            <pc:sldMk cId="759234172" sldId="267"/>
            <ac:spMk id="34" creationId="{867D4867-5BA7-4462-B2F6-A23F4A622AA7}"/>
          </ac:spMkLst>
        </pc:spChg>
        <pc:graphicFrameChg chg="add del">
          <ac:chgData name="ariadne fyrogeni" userId="f6540a3b75c6dbac" providerId="LiveId" clId="{E99D6EFF-C322-4406-9E30-727E05B0A513}" dt="2024-11-01T17:08:09.865" v="163" actId="26606"/>
          <ac:graphicFrameMkLst>
            <pc:docMk/>
            <pc:sldMk cId="759234172" sldId="267"/>
            <ac:graphicFrameMk id="5" creationId="{3584FAB9-05CB-142D-7EBD-35A37D157874}"/>
          </ac:graphicFrameMkLst>
        </pc:graphicFrameChg>
        <pc:graphicFrameChg chg="add del">
          <ac:chgData name="ariadne fyrogeni" userId="f6540a3b75c6dbac" providerId="LiveId" clId="{E99D6EFF-C322-4406-9E30-727E05B0A513}" dt="2024-11-01T17:08:11.581" v="165" actId="26606"/>
          <ac:graphicFrameMkLst>
            <pc:docMk/>
            <pc:sldMk cId="759234172" sldId="267"/>
            <ac:graphicFrameMk id="15" creationId="{F3484A7D-086E-0A4A-8D90-70C085A4A488}"/>
          </ac:graphicFrameMkLst>
        </pc:graphicFrameChg>
        <pc:graphicFrameChg chg="add mod modGraphic">
          <ac:chgData name="ariadne fyrogeni" userId="f6540a3b75c6dbac" providerId="LiveId" clId="{E99D6EFF-C322-4406-9E30-727E05B0A513}" dt="2024-11-01T17:09:20.957" v="181" actId="26606"/>
          <ac:graphicFrameMkLst>
            <pc:docMk/>
            <pc:sldMk cId="759234172" sldId="267"/>
            <ac:graphicFrameMk id="19" creationId="{662932A6-F1FC-E377-4789-4016CFBC90AB}"/>
          </ac:graphicFrameMkLst>
        </pc:graphicFrameChg>
      </pc:sldChg>
      <pc:sldChg chg="addSp delSp modSp del mod setBg delDesignElem modShow modNotesTx">
        <pc:chgData name="ariadne fyrogeni" userId="f6540a3b75c6dbac" providerId="LiveId" clId="{E99D6EFF-C322-4406-9E30-727E05B0A513}" dt="2024-11-01T19:51:17.197" v="1098" actId="47"/>
        <pc:sldMkLst>
          <pc:docMk/>
          <pc:sldMk cId="1710894963" sldId="267"/>
        </pc:sldMkLst>
        <pc:spChg chg="mod">
          <ac:chgData name="ariadne fyrogeni" userId="f6540a3b75c6dbac" providerId="LiveId" clId="{E99D6EFF-C322-4406-9E30-727E05B0A513}" dt="2024-11-01T17:24:33.099" v="275" actId="26606"/>
          <ac:spMkLst>
            <pc:docMk/>
            <pc:sldMk cId="1710894963" sldId="267"/>
            <ac:spMk id="2" creationId="{21368677-D45C-8486-0347-1DD1B606DD01}"/>
          </ac:spMkLst>
        </pc:spChg>
        <pc:spChg chg="add del mod">
          <ac:chgData name="ariadne fyrogeni" userId="f6540a3b75c6dbac" providerId="LiveId" clId="{E99D6EFF-C322-4406-9E30-727E05B0A513}" dt="2024-11-01T17:24:54.066" v="277"/>
          <ac:spMkLst>
            <pc:docMk/>
            <pc:sldMk cId="1710894963" sldId="267"/>
            <ac:spMk id="4" creationId="{35595E2A-06C1-9E47-0B3F-37AC1A34A1B2}"/>
          </ac:spMkLst>
        </pc:spChg>
        <pc:graphicFrameChg chg="add mod">
          <ac:chgData name="ariadne fyrogeni" userId="f6540a3b75c6dbac" providerId="LiveId" clId="{E99D6EFF-C322-4406-9E30-727E05B0A513}" dt="2024-11-01T19:10:03.730" v="950" actId="1076"/>
          <ac:graphicFrameMkLst>
            <pc:docMk/>
            <pc:sldMk cId="1710894963" sldId="267"/>
            <ac:graphicFrameMk id="5" creationId="{67AEF304-BF6D-9451-E99F-6E5C56517F5E}"/>
          </ac:graphicFrameMkLst>
        </pc:graphicFrameChg>
        <pc:graphicFrameChg chg="del mod modGraphic">
          <ac:chgData name="ariadne fyrogeni" userId="f6540a3b75c6dbac" providerId="LiveId" clId="{E99D6EFF-C322-4406-9E30-727E05B0A513}" dt="2024-11-01T17:24:52.126" v="276" actId="478"/>
          <ac:graphicFrameMkLst>
            <pc:docMk/>
            <pc:sldMk cId="1710894963" sldId="267"/>
            <ac:graphicFrameMk id="19" creationId="{FD8C477B-F5CD-64BD-9E4C-A55CF314C164}"/>
          </ac:graphicFrameMkLst>
        </pc:graphicFrameChg>
        <pc:picChg chg="add mod modCrop">
          <ac:chgData name="ariadne fyrogeni" userId="f6540a3b75c6dbac" providerId="LiveId" clId="{E99D6EFF-C322-4406-9E30-727E05B0A513}" dt="2024-11-01T19:12:11.811" v="972" actId="1076"/>
          <ac:picMkLst>
            <pc:docMk/>
            <pc:sldMk cId="1710894963" sldId="267"/>
            <ac:picMk id="7" creationId="{B0EED5AB-DF2A-9A1F-5967-AA612D49E30A}"/>
          </ac:picMkLst>
        </pc:picChg>
        <pc:picChg chg="add mod">
          <ac:chgData name="ariadne fyrogeni" userId="f6540a3b75c6dbac" providerId="LiveId" clId="{E99D6EFF-C322-4406-9E30-727E05B0A513}" dt="2024-11-01T19:11:01.016" v="960" actId="1076"/>
          <ac:picMkLst>
            <pc:docMk/>
            <pc:sldMk cId="1710894963" sldId="267"/>
            <ac:picMk id="9" creationId="{2011A8A1-FB0E-1056-A7CE-3E66E764405F}"/>
          </ac:picMkLst>
        </pc:picChg>
        <pc:picChg chg="add mod">
          <ac:chgData name="ariadne fyrogeni" userId="f6540a3b75c6dbac" providerId="LiveId" clId="{E99D6EFF-C322-4406-9E30-727E05B0A513}" dt="2024-11-01T19:11:57.319" v="968" actId="1076"/>
          <ac:picMkLst>
            <pc:docMk/>
            <pc:sldMk cId="1710894963" sldId="267"/>
            <ac:picMk id="11" creationId="{190406CC-4FB8-9DB8-C173-449DFDB28172}"/>
          </ac:picMkLst>
        </pc:picChg>
        <pc:picChg chg="add mod">
          <ac:chgData name="ariadne fyrogeni" userId="f6540a3b75c6dbac" providerId="LiveId" clId="{E99D6EFF-C322-4406-9E30-727E05B0A513}" dt="2024-11-01T19:11:14.936" v="962" actId="1076"/>
          <ac:picMkLst>
            <pc:docMk/>
            <pc:sldMk cId="1710894963" sldId="267"/>
            <ac:picMk id="13" creationId="{F7BBEBE5-DAA1-9B35-F717-D0E8FE3EDD7C}"/>
          </ac:picMkLst>
        </pc:picChg>
        <pc:picChg chg="add mod">
          <ac:chgData name="ariadne fyrogeni" userId="f6540a3b75c6dbac" providerId="LiveId" clId="{E99D6EFF-C322-4406-9E30-727E05B0A513}" dt="2024-11-01T19:12:08.825" v="971" actId="1076"/>
          <ac:picMkLst>
            <pc:docMk/>
            <pc:sldMk cId="1710894963" sldId="267"/>
            <ac:picMk id="15" creationId="{D711D3B9-1BF7-2F6E-1764-A8D6C4D925D6}"/>
          </ac:picMkLst>
        </pc:picChg>
        <pc:picChg chg="add mod">
          <ac:chgData name="ariadne fyrogeni" userId="f6540a3b75c6dbac" providerId="LiveId" clId="{E99D6EFF-C322-4406-9E30-727E05B0A513}" dt="2024-11-01T19:10:50.978" v="958" actId="1076"/>
          <ac:picMkLst>
            <pc:docMk/>
            <pc:sldMk cId="1710894963" sldId="267"/>
            <ac:picMk id="17" creationId="{7713EA4D-01BD-2C4D-BEB6-81D9D925396B}"/>
          </ac:picMkLst>
        </pc:picChg>
        <pc:picChg chg="add del mod">
          <ac:chgData name="ariadne fyrogeni" userId="f6540a3b75c6dbac" providerId="LiveId" clId="{E99D6EFF-C322-4406-9E30-727E05B0A513}" dt="2024-11-01T19:08:10.760" v="939" actId="478"/>
          <ac:picMkLst>
            <pc:docMk/>
            <pc:sldMk cId="1710894963" sldId="267"/>
            <ac:picMk id="20" creationId="{2F5722CD-BD30-5129-03B9-464A7C7F17C0}"/>
          </ac:picMkLst>
        </pc:picChg>
        <pc:picChg chg="add mod">
          <ac:chgData name="ariadne fyrogeni" userId="f6540a3b75c6dbac" providerId="LiveId" clId="{E99D6EFF-C322-4406-9E30-727E05B0A513}" dt="2024-11-01T19:11:21.962" v="963" actId="1076"/>
          <ac:picMkLst>
            <pc:docMk/>
            <pc:sldMk cId="1710894963" sldId="267"/>
            <ac:picMk id="24" creationId="{CD2DF57F-A994-3ADF-695B-E11AA267027A}"/>
          </ac:picMkLst>
        </pc:picChg>
      </pc:sldChg>
      <pc:sldChg chg="del">
        <pc:chgData name="ariadne fyrogeni" userId="f6540a3b75c6dbac" providerId="LiveId" clId="{E99D6EFF-C322-4406-9E30-727E05B0A513}" dt="2024-11-01T17:54:45.702" v="510" actId="47"/>
        <pc:sldMkLst>
          <pc:docMk/>
          <pc:sldMk cId="753234935" sldId="268"/>
        </pc:sldMkLst>
      </pc:sldChg>
      <pc:sldChg chg="addSp delSp modSp mod modTransition modAnim modNotesTx">
        <pc:chgData name="ariadne fyrogeni" userId="f6540a3b75c6dbac" providerId="LiveId" clId="{E99D6EFF-C322-4406-9E30-727E05B0A513}" dt="2024-11-11T11:58:33.758" v="3824" actId="20577"/>
        <pc:sldMkLst>
          <pc:docMk/>
          <pc:sldMk cId="3238636470" sldId="268"/>
        </pc:sldMkLst>
        <pc:spChg chg="mod">
          <ac:chgData name="ariadne fyrogeni" userId="f6540a3b75c6dbac" providerId="LiveId" clId="{E99D6EFF-C322-4406-9E30-727E05B0A513}" dt="2024-11-11T11:58:33.758" v="3824" actId="20577"/>
          <ac:spMkLst>
            <pc:docMk/>
            <pc:sldMk cId="3238636470" sldId="268"/>
            <ac:spMk id="2" creationId="{ECBD5B3B-7CA9-E609-13F1-6DA4892065E7}"/>
          </ac:spMkLst>
        </pc:spChg>
        <pc:spChg chg="del mod">
          <ac:chgData name="ariadne fyrogeni" userId="f6540a3b75c6dbac" providerId="LiveId" clId="{E99D6EFF-C322-4406-9E30-727E05B0A513}" dt="2024-11-01T18:12:06.780" v="716" actId="931"/>
          <ac:spMkLst>
            <pc:docMk/>
            <pc:sldMk cId="3238636470" sldId="268"/>
            <ac:spMk id="3" creationId="{CF4CACB3-146B-3236-E125-6A0D21416937}"/>
          </ac:spMkLst>
        </pc:spChg>
        <pc:spChg chg="add del mod">
          <ac:chgData name="ariadne fyrogeni" userId="f6540a3b75c6dbac" providerId="LiveId" clId="{E99D6EFF-C322-4406-9E30-727E05B0A513}" dt="2024-11-01T18:14:10.369" v="752" actId="478"/>
          <ac:spMkLst>
            <pc:docMk/>
            <pc:sldMk cId="3238636470" sldId="268"/>
            <ac:spMk id="12" creationId="{7F383B7C-34FF-3DDC-5D14-C801B45CDA00}"/>
          </ac:spMkLst>
        </pc:spChg>
        <pc:spChg chg="add mod">
          <ac:chgData name="ariadne fyrogeni" userId="f6540a3b75c6dbac" providerId="LiveId" clId="{E99D6EFF-C322-4406-9E30-727E05B0A513}" dt="2024-11-04T09:47:15.653" v="2466" actId="20577"/>
          <ac:spMkLst>
            <pc:docMk/>
            <pc:sldMk cId="3238636470" sldId="268"/>
            <ac:spMk id="13" creationId="{B5F819D2-D8F1-86F6-3E6A-ED2457EE7CE6}"/>
          </ac:spMkLst>
        </pc:spChg>
        <pc:spChg chg="add mod ord">
          <ac:chgData name="ariadne fyrogeni" userId="f6540a3b75c6dbac" providerId="LiveId" clId="{E99D6EFF-C322-4406-9E30-727E05B0A513}" dt="2024-11-01T18:28:04.412" v="857" actId="167"/>
          <ac:spMkLst>
            <pc:docMk/>
            <pc:sldMk cId="3238636470" sldId="268"/>
            <ac:spMk id="14" creationId="{5CC6E396-C87A-8A45-F2F8-2A261C0EDB03}"/>
          </ac:spMkLst>
        </pc:spChg>
        <pc:spChg chg="add mod">
          <ac:chgData name="ariadne fyrogeni" userId="f6540a3b75c6dbac" providerId="LiveId" clId="{E99D6EFF-C322-4406-9E30-727E05B0A513}" dt="2024-11-01T18:24:02.635" v="850" actId="1076"/>
          <ac:spMkLst>
            <pc:docMk/>
            <pc:sldMk cId="3238636470" sldId="268"/>
            <ac:spMk id="15" creationId="{2A0ACCD7-E9A1-B48C-7C8B-382BE2538572}"/>
          </ac:spMkLst>
        </pc:spChg>
        <pc:spChg chg="add mod">
          <ac:chgData name="ariadne fyrogeni" userId="f6540a3b75c6dbac" providerId="LiveId" clId="{E99D6EFF-C322-4406-9E30-727E05B0A513}" dt="2024-11-07T15:31:59.487" v="3708" actId="1076"/>
          <ac:spMkLst>
            <pc:docMk/>
            <pc:sldMk cId="3238636470" sldId="268"/>
            <ac:spMk id="16" creationId="{C7913572-8CDC-1781-72BC-898DAB0A2CCB}"/>
          </ac:spMkLst>
        </pc:spChg>
        <pc:spChg chg="add mod ord">
          <ac:chgData name="ariadne fyrogeni" userId="f6540a3b75c6dbac" providerId="LiveId" clId="{E99D6EFF-C322-4406-9E30-727E05B0A513}" dt="2024-11-01T18:27:51.497" v="856" actId="167"/>
          <ac:spMkLst>
            <pc:docMk/>
            <pc:sldMk cId="3238636470" sldId="268"/>
            <ac:spMk id="17" creationId="{C03EA594-365F-F97A-3695-374D33E8FF09}"/>
          </ac:spMkLst>
        </pc:spChg>
        <pc:spChg chg="add mod">
          <ac:chgData name="ariadne fyrogeni" userId="f6540a3b75c6dbac" providerId="LiveId" clId="{E99D6EFF-C322-4406-9E30-727E05B0A513}" dt="2024-11-01T18:24:20.556" v="852" actId="1076"/>
          <ac:spMkLst>
            <pc:docMk/>
            <pc:sldMk cId="3238636470" sldId="268"/>
            <ac:spMk id="18" creationId="{C7B2DEF2-068E-3834-F55D-FB9EA3E8D802}"/>
          </ac:spMkLst>
        </pc:spChg>
        <pc:picChg chg="add del mod modCrop">
          <ac:chgData name="ariadne fyrogeni" userId="f6540a3b75c6dbac" providerId="LiveId" clId="{E99D6EFF-C322-4406-9E30-727E05B0A513}" dt="2024-11-01T18:14:04.280" v="749" actId="478"/>
          <ac:picMkLst>
            <pc:docMk/>
            <pc:sldMk cId="3238636470" sldId="268"/>
            <ac:picMk id="5" creationId="{1DC142EF-D926-8331-D32F-FB3B1276606C}"/>
          </ac:picMkLst>
        </pc:picChg>
        <pc:picChg chg="add del mod">
          <ac:chgData name="ariadne fyrogeni" userId="f6540a3b75c6dbac" providerId="LiveId" clId="{E99D6EFF-C322-4406-9E30-727E05B0A513}" dt="2024-11-01T18:14:05.961" v="750" actId="478"/>
          <ac:picMkLst>
            <pc:docMk/>
            <pc:sldMk cId="3238636470" sldId="268"/>
            <ac:picMk id="6" creationId="{7BCD7E04-8C37-082F-D73D-15A46F4A09D3}"/>
          </ac:picMkLst>
        </pc:picChg>
        <pc:picChg chg="add del mod">
          <ac:chgData name="ariadne fyrogeni" userId="f6540a3b75c6dbac" providerId="LiveId" clId="{E99D6EFF-C322-4406-9E30-727E05B0A513}" dt="2024-11-01T18:14:07.245" v="751" actId="478"/>
          <ac:picMkLst>
            <pc:docMk/>
            <pc:sldMk cId="3238636470" sldId="268"/>
            <ac:picMk id="7" creationId="{0E1661EA-04E6-7270-B5FC-E1A2D2AA7469}"/>
          </ac:picMkLst>
        </pc:picChg>
        <pc:picChg chg="add del mod">
          <ac:chgData name="ariadne fyrogeni" userId="f6540a3b75c6dbac" providerId="LiveId" clId="{E99D6EFF-C322-4406-9E30-727E05B0A513}" dt="2024-11-01T18:14:13.474" v="754" actId="478"/>
          <ac:picMkLst>
            <pc:docMk/>
            <pc:sldMk cId="3238636470" sldId="268"/>
            <ac:picMk id="8" creationId="{7E5F2C49-B9DC-E638-0980-E46E915D4892}"/>
          </ac:picMkLst>
        </pc:picChg>
        <pc:picChg chg="add mod modCrop">
          <ac:chgData name="ariadne fyrogeni" userId="f6540a3b75c6dbac" providerId="LiveId" clId="{E99D6EFF-C322-4406-9E30-727E05B0A513}" dt="2024-11-07T15:32:42.407" v="3709" actId="732"/>
          <ac:picMkLst>
            <pc:docMk/>
            <pc:sldMk cId="3238636470" sldId="268"/>
            <ac:picMk id="9" creationId="{E30B90E9-BE1D-E808-3BEB-E6007FFAFAE9}"/>
          </ac:picMkLst>
        </pc:picChg>
        <pc:picChg chg="add del mod">
          <ac:chgData name="ariadne fyrogeni" userId="f6540a3b75c6dbac" providerId="LiveId" clId="{E99D6EFF-C322-4406-9E30-727E05B0A513}" dt="2024-11-01T18:14:11.244" v="753" actId="478"/>
          <ac:picMkLst>
            <pc:docMk/>
            <pc:sldMk cId="3238636470" sldId="268"/>
            <ac:picMk id="10" creationId="{9F527098-88C1-ECEA-A66C-A4CF5BCD2299}"/>
          </ac:picMkLst>
        </pc:picChg>
      </pc:sldChg>
      <pc:sldChg chg="del delDesignElem">
        <pc:chgData name="ariadne fyrogeni" userId="f6540a3b75c6dbac" providerId="LiveId" clId="{E99D6EFF-C322-4406-9E30-727E05B0A513}" dt="2024-11-01T17:32:57.055" v="314" actId="47"/>
        <pc:sldMkLst>
          <pc:docMk/>
          <pc:sldMk cId="3271629149" sldId="268"/>
        </pc:sldMkLst>
      </pc:sldChg>
      <pc:sldChg chg="addSp delSp modSp new del mod setBg">
        <pc:chgData name="ariadne fyrogeni" userId="f6540a3b75c6dbac" providerId="LiveId" clId="{E99D6EFF-C322-4406-9E30-727E05B0A513}" dt="2024-11-01T18:04:17.393" v="643" actId="47"/>
        <pc:sldMkLst>
          <pc:docMk/>
          <pc:sldMk cId="3988378301" sldId="268"/>
        </pc:sldMkLst>
        <pc:spChg chg="mod">
          <ac:chgData name="ariadne fyrogeni" userId="f6540a3b75c6dbac" providerId="LiveId" clId="{E99D6EFF-C322-4406-9E30-727E05B0A513}" dt="2024-11-01T18:03:51.842" v="640" actId="26606"/>
          <ac:spMkLst>
            <pc:docMk/>
            <pc:sldMk cId="3988378301" sldId="268"/>
            <ac:spMk id="2" creationId="{D9F3A6D9-CF22-0C30-6F50-1137EEEACA47}"/>
          </ac:spMkLst>
        </pc:spChg>
        <pc:spChg chg="add del mod">
          <ac:chgData name="ariadne fyrogeni" userId="f6540a3b75c6dbac" providerId="LiveId" clId="{E99D6EFF-C322-4406-9E30-727E05B0A513}" dt="2024-11-01T18:03:51.842" v="640" actId="26606"/>
          <ac:spMkLst>
            <pc:docMk/>
            <pc:sldMk cId="3988378301" sldId="268"/>
            <ac:spMk id="3" creationId="{B5D028A1-1C59-4290-9F2F-4C634E77061B}"/>
          </ac:spMkLst>
        </pc:spChg>
        <pc:spChg chg="add del">
          <ac:chgData name="ariadne fyrogeni" userId="f6540a3b75c6dbac" providerId="LiveId" clId="{E99D6EFF-C322-4406-9E30-727E05B0A513}" dt="2024-11-01T18:02:49.539" v="606" actId="26606"/>
          <ac:spMkLst>
            <pc:docMk/>
            <pc:sldMk cId="3988378301" sldId="268"/>
            <ac:spMk id="6" creationId="{4E866FF9-A729-45F0-A163-10E89E871602}"/>
          </ac:spMkLst>
        </pc:spChg>
        <pc:spChg chg="add del">
          <ac:chgData name="ariadne fyrogeni" userId="f6540a3b75c6dbac" providerId="LiveId" clId="{E99D6EFF-C322-4406-9E30-727E05B0A513}" dt="2024-11-01T18:03:28.237" v="623" actId="26606"/>
          <ac:spMkLst>
            <pc:docMk/>
            <pc:sldMk cId="3988378301" sldId="268"/>
            <ac:spMk id="10" creationId="{4E866FF9-A729-45F0-A163-10E89E871602}"/>
          </ac:spMkLst>
        </pc:spChg>
        <pc:spChg chg="add del">
          <ac:chgData name="ariadne fyrogeni" userId="f6540a3b75c6dbac" providerId="LiveId" clId="{E99D6EFF-C322-4406-9E30-727E05B0A513}" dt="2024-11-01T18:02:49.539" v="606" actId="26606"/>
          <ac:spMkLst>
            <pc:docMk/>
            <pc:sldMk cId="3988378301" sldId="268"/>
            <ac:spMk id="11" creationId="{A804366F-2366-4688-98E7-B101C7BC6146}"/>
          </ac:spMkLst>
        </pc:spChg>
        <pc:spChg chg="add del">
          <ac:chgData name="ariadne fyrogeni" userId="f6540a3b75c6dbac" providerId="LiveId" clId="{E99D6EFF-C322-4406-9E30-727E05B0A513}" dt="2024-11-01T18:03:28.237" v="623" actId="26606"/>
          <ac:spMkLst>
            <pc:docMk/>
            <pc:sldMk cId="3988378301" sldId="268"/>
            <ac:spMk id="12" creationId="{A804366F-2366-4688-98E7-B101C7BC6146}"/>
          </ac:spMkLst>
        </pc:spChg>
        <pc:spChg chg="add">
          <ac:chgData name="ariadne fyrogeni" userId="f6540a3b75c6dbac" providerId="LiveId" clId="{E99D6EFF-C322-4406-9E30-727E05B0A513}" dt="2024-11-01T18:03:51.842" v="640" actId="26606"/>
          <ac:spMkLst>
            <pc:docMk/>
            <pc:sldMk cId="3988378301" sldId="268"/>
            <ac:spMk id="14" creationId="{4E866FF9-A729-45F0-A163-10E89E871602}"/>
          </ac:spMkLst>
        </pc:spChg>
        <pc:spChg chg="add">
          <ac:chgData name="ariadne fyrogeni" userId="f6540a3b75c6dbac" providerId="LiveId" clId="{E99D6EFF-C322-4406-9E30-727E05B0A513}" dt="2024-11-01T18:03:51.842" v="640" actId="26606"/>
          <ac:spMkLst>
            <pc:docMk/>
            <pc:sldMk cId="3988378301" sldId="268"/>
            <ac:spMk id="15" creationId="{A804366F-2366-4688-98E7-B101C7BC6146}"/>
          </ac:spMkLst>
        </pc:spChg>
        <pc:graphicFrameChg chg="add del">
          <ac:chgData name="ariadne fyrogeni" userId="f6540a3b75c6dbac" providerId="LiveId" clId="{E99D6EFF-C322-4406-9E30-727E05B0A513}" dt="2024-11-01T18:00:32.081" v="581" actId="26606"/>
          <ac:graphicFrameMkLst>
            <pc:docMk/>
            <pc:sldMk cId="3988378301" sldId="268"/>
            <ac:graphicFrameMk id="5" creationId="{F3F4E52D-E2F5-DE04-3DA9-06AC805EC853}"/>
          </ac:graphicFrameMkLst>
        </pc:graphicFrameChg>
        <pc:graphicFrameChg chg="add del">
          <ac:chgData name="ariadne fyrogeni" userId="f6540a3b75c6dbac" providerId="LiveId" clId="{E99D6EFF-C322-4406-9E30-727E05B0A513}" dt="2024-11-01T18:00:36.377" v="583" actId="26606"/>
          <ac:graphicFrameMkLst>
            <pc:docMk/>
            <pc:sldMk cId="3988378301" sldId="268"/>
            <ac:graphicFrameMk id="7" creationId="{555200F4-EBA2-1725-0CCC-70B38DCEA34E}"/>
          </ac:graphicFrameMkLst>
        </pc:graphicFrameChg>
        <pc:graphicFrameChg chg="add del mod">
          <ac:chgData name="ariadne fyrogeni" userId="f6540a3b75c6dbac" providerId="LiveId" clId="{E99D6EFF-C322-4406-9E30-727E05B0A513}" dt="2024-11-01T18:02:49.539" v="606" actId="26606"/>
          <ac:graphicFrameMkLst>
            <pc:docMk/>
            <pc:sldMk cId="3988378301" sldId="268"/>
            <ac:graphicFrameMk id="8" creationId="{404E1298-C120-8236-A8BA-8BE8EC54AB98}"/>
          </ac:graphicFrameMkLst>
        </pc:graphicFrameChg>
        <pc:graphicFrameChg chg="add del">
          <ac:chgData name="ariadne fyrogeni" userId="f6540a3b75c6dbac" providerId="LiveId" clId="{E99D6EFF-C322-4406-9E30-727E05B0A513}" dt="2024-11-01T18:00:42.163" v="585" actId="26606"/>
          <ac:graphicFrameMkLst>
            <pc:docMk/>
            <pc:sldMk cId="3988378301" sldId="268"/>
            <ac:graphicFrameMk id="9" creationId="{F7CBA6AB-9428-C1CB-89B6-6C6179F2CF81}"/>
          </ac:graphicFrameMkLst>
        </pc:graphicFrameChg>
        <pc:graphicFrameChg chg="add del mod">
          <ac:chgData name="ariadne fyrogeni" userId="f6540a3b75c6dbac" providerId="LiveId" clId="{E99D6EFF-C322-4406-9E30-727E05B0A513}" dt="2024-11-01T18:03:28.237" v="623" actId="26606"/>
          <ac:graphicFrameMkLst>
            <pc:docMk/>
            <pc:sldMk cId="3988378301" sldId="268"/>
            <ac:graphicFrameMk id="13" creationId="{C2D08D70-BFA6-D3F4-34BD-E6BA7254B97C}"/>
          </ac:graphicFrameMkLst>
        </pc:graphicFrameChg>
        <pc:graphicFrameChg chg="add mod">
          <ac:chgData name="ariadne fyrogeni" userId="f6540a3b75c6dbac" providerId="LiveId" clId="{E99D6EFF-C322-4406-9E30-727E05B0A513}" dt="2024-11-01T18:03:58.661" v="641" actId="12100"/>
          <ac:graphicFrameMkLst>
            <pc:docMk/>
            <pc:sldMk cId="3988378301" sldId="268"/>
            <ac:graphicFrameMk id="16" creationId="{E6217AD0-D270-9291-F371-139D827F1713}"/>
          </ac:graphicFrameMkLst>
        </pc:graphicFrameChg>
      </pc:sldChg>
      <pc:sldChg chg="addSp delSp modSp mod modTransition modAnim modNotesTx">
        <pc:chgData name="ariadne fyrogeni" userId="f6540a3b75c6dbac" providerId="LiveId" clId="{E99D6EFF-C322-4406-9E30-727E05B0A513}" dt="2024-11-11T11:54:38.121" v="3731" actId="207"/>
        <pc:sldMkLst>
          <pc:docMk/>
          <pc:sldMk cId="37900547" sldId="269"/>
        </pc:sldMkLst>
        <pc:spChg chg="mod">
          <ac:chgData name="ariadne fyrogeni" userId="f6540a3b75c6dbac" providerId="LiveId" clId="{E99D6EFF-C322-4406-9E30-727E05B0A513}" dt="2024-11-11T11:54:38.121" v="3731" actId="207"/>
          <ac:spMkLst>
            <pc:docMk/>
            <pc:sldMk cId="37900547" sldId="269"/>
            <ac:spMk id="2" creationId="{AEC777E4-F662-3DBA-9CD8-D2AEEE6DE08B}"/>
          </ac:spMkLst>
        </pc:spChg>
        <pc:graphicFrameChg chg="mod">
          <ac:chgData name="ariadne fyrogeni" userId="f6540a3b75c6dbac" providerId="LiveId" clId="{E99D6EFF-C322-4406-9E30-727E05B0A513}" dt="2024-11-05T22:58:36.294" v="3478" actId="20577"/>
          <ac:graphicFrameMkLst>
            <pc:docMk/>
            <pc:sldMk cId="37900547" sldId="269"/>
            <ac:graphicFrameMk id="5" creationId="{2FE6BA1E-EE44-9C2A-3DE1-E197B3823971}"/>
          </ac:graphicFrameMkLst>
        </pc:graphicFrameChg>
        <pc:picChg chg="add mod">
          <ac:chgData name="ariadne fyrogeni" userId="f6540a3b75c6dbac" providerId="LiveId" clId="{E99D6EFF-C322-4406-9E30-727E05B0A513}" dt="2024-11-05T22:59:14.175" v="3482" actId="1076"/>
          <ac:picMkLst>
            <pc:docMk/>
            <pc:sldMk cId="37900547" sldId="269"/>
            <ac:picMk id="4" creationId="{A9F8BB64-6E0A-29F5-8372-D125DDF67E8D}"/>
          </ac:picMkLst>
        </pc:picChg>
        <pc:picChg chg="add del mod modCrop">
          <ac:chgData name="ariadne fyrogeni" userId="f6540a3b75c6dbac" providerId="LiveId" clId="{E99D6EFF-C322-4406-9E30-727E05B0A513}" dt="2024-11-01T20:00:57.691" v="1110" actId="478"/>
          <ac:picMkLst>
            <pc:docMk/>
            <pc:sldMk cId="37900547" sldId="269"/>
            <ac:picMk id="4" creationId="{F2724911-189E-89A7-CD2E-F27F3BBB5DD2}"/>
          </ac:picMkLst>
        </pc:picChg>
        <pc:picChg chg="del">
          <ac:chgData name="ariadne fyrogeni" userId="f6540a3b75c6dbac" providerId="LiveId" clId="{E99D6EFF-C322-4406-9E30-727E05B0A513}" dt="2024-11-01T20:01:00.568" v="1112" actId="478"/>
          <ac:picMkLst>
            <pc:docMk/>
            <pc:sldMk cId="37900547" sldId="269"/>
            <ac:picMk id="7" creationId="{71791433-837A-78EF-A6B6-BEE513DC0E87}"/>
          </ac:picMkLst>
        </pc:picChg>
        <pc:picChg chg="add mod">
          <ac:chgData name="ariadne fyrogeni" userId="f6540a3b75c6dbac" providerId="LiveId" clId="{E99D6EFF-C322-4406-9E30-727E05B0A513}" dt="2024-11-05T23:01:26.656" v="3503" actId="1076"/>
          <ac:picMkLst>
            <pc:docMk/>
            <pc:sldMk cId="37900547" sldId="269"/>
            <ac:picMk id="7" creationId="{B7B4C234-E2FE-631F-174A-C0C5E96C68F4}"/>
          </ac:picMkLst>
        </pc:picChg>
        <pc:picChg chg="add mod modCrop">
          <ac:chgData name="ariadne fyrogeni" userId="f6540a3b75c6dbac" providerId="LiveId" clId="{E99D6EFF-C322-4406-9E30-727E05B0A513}" dt="2024-11-03T18:53:34.530" v="1528" actId="1076"/>
          <ac:picMkLst>
            <pc:docMk/>
            <pc:sldMk cId="37900547" sldId="269"/>
            <ac:picMk id="8" creationId="{68069DDB-F004-46F7-9CBE-7B67105AAB56}"/>
          </ac:picMkLst>
        </pc:picChg>
        <pc:picChg chg="mod modCrop">
          <ac:chgData name="ariadne fyrogeni" userId="f6540a3b75c6dbac" providerId="LiveId" clId="{E99D6EFF-C322-4406-9E30-727E05B0A513}" dt="2024-11-01T20:08:29.674" v="1166" actId="1076"/>
          <ac:picMkLst>
            <pc:docMk/>
            <pc:sldMk cId="37900547" sldId="269"/>
            <ac:picMk id="9" creationId="{0CB2824F-C010-29B7-550A-0D83CFEAB074}"/>
          </ac:picMkLst>
        </pc:picChg>
        <pc:picChg chg="mod">
          <ac:chgData name="ariadne fyrogeni" userId="f6540a3b75c6dbac" providerId="LiveId" clId="{E99D6EFF-C322-4406-9E30-727E05B0A513}" dt="2024-11-01T19:31:21.654" v="1044" actId="1076"/>
          <ac:picMkLst>
            <pc:docMk/>
            <pc:sldMk cId="37900547" sldId="269"/>
            <ac:picMk id="11" creationId="{A993702A-9C98-BB09-16DB-2A98640EEDA7}"/>
          </ac:picMkLst>
        </pc:picChg>
        <pc:picChg chg="add mod">
          <ac:chgData name="ariadne fyrogeni" userId="f6540a3b75c6dbac" providerId="LiveId" clId="{E99D6EFF-C322-4406-9E30-727E05B0A513}" dt="2024-11-05T22:56:05.148" v="3465" actId="1076"/>
          <ac:picMkLst>
            <pc:docMk/>
            <pc:sldMk cId="37900547" sldId="269"/>
            <ac:picMk id="12" creationId="{948E448B-6849-FFF9-151A-14C946D858BD}"/>
          </ac:picMkLst>
        </pc:picChg>
        <pc:picChg chg="mod">
          <ac:chgData name="ariadne fyrogeni" userId="f6540a3b75c6dbac" providerId="LiveId" clId="{E99D6EFF-C322-4406-9E30-727E05B0A513}" dt="2024-11-01T20:02:48.401" v="1120" actId="1076"/>
          <ac:picMkLst>
            <pc:docMk/>
            <pc:sldMk cId="37900547" sldId="269"/>
            <ac:picMk id="13" creationId="{DDAAFEAF-0FF6-2301-D7F3-1677417F0631}"/>
          </ac:picMkLst>
        </pc:picChg>
        <pc:picChg chg="mod modCrop">
          <ac:chgData name="ariadne fyrogeni" userId="f6540a3b75c6dbac" providerId="LiveId" clId="{E99D6EFF-C322-4406-9E30-727E05B0A513}" dt="2024-11-01T20:08:06.226" v="1165" actId="732"/>
          <ac:picMkLst>
            <pc:docMk/>
            <pc:sldMk cId="37900547" sldId="269"/>
            <ac:picMk id="15" creationId="{7CA37671-75BA-6A25-9AFF-3A146F9F88E3}"/>
          </ac:picMkLst>
        </pc:picChg>
        <pc:picChg chg="add mod">
          <ac:chgData name="ariadne fyrogeni" userId="f6540a3b75c6dbac" providerId="LiveId" clId="{E99D6EFF-C322-4406-9E30-727E05B0A513}" dt="2024-11-05T22:58:57.315" v="3480" actId="1076"/>
          <ac:picMkLst>
            <pc:docMk/>
            <pc:sldMk cId="37900547" sldId="269"/>
            <ac:picMk id="16" creationId="{8B84FA55-47D0-AF4A-8130-AC916D71FD2C}"/>
          </ac:picMkLst>
        </pc:picChg>
        <pc:picChg chg="del mod">
          <ac:chgData name="ariadne fyrogeni" userId="f6540a3b75c6dbac" providerId="LiveId" clId="{E99D6EFF-C322-4406-9E30-727E05B0A513}" dt="2024-11-01T19:36:19.409" v="1055" actId="478"/>
          <ac:picMkLst>
            <pc:docMk/>
            <pc:sldMk cId="37900547" sldId="269"/>
            <ac:picMk id="17" creationId="{6926EDBA-C0CC-C251-A320-BC9C9FFF462F}"/>
          </ac:picMkLst>
        </pc:picChg>
        <pc:picChg chg="add mod">
          <ac:chgData name="ariadne fyrogeni" userId="f6540a3b75c6dbac" providerId="LiveId" clId="{E99D6EFF-C322-4406-9E30-727E05B0A513}" dt="2024-11-05T22:59:32.110" v="3485" actId="1076"/>
          <ac:picMkLst>
            <pc:docMk/>
            <pc:sldMk cId="37900547" sldId="269"/>
            <ac:picMk id="18" creationId="{59A474D1-1110-0AD9-4A25-2A7D7684E358}"/>
          </ac:picMkLst>
        </pc:picChg>
        <pc:picChg chg="add mod">
          <ac:chgData name="ariadne fyrogeni" userId="f6540a3b75c6dbac" providerId="LiveId" clId="{E99D6EFF-C322-4406-9E30-727E05B0A513}" dt="2024-11-05T22:56:01.221" v="3464" actId="1076"/>
          <ac:picMkLst>
            <pc:docMk/>
            <pc:sldMk cId="37900547" sldId="269"/>
            <ac:picMk id="20" creationId="{03D822DA-FA61-08CF-8A7A-6E6B60B56318}"/>
          </ac:picMkLst>
        </pc:picChg>
        <pc:picChg chg="add mod">
          <ac:chgData name="ariadne fyrogeni" userId="f6540a3b75c6dbac" providerId="LiveId" clId="{E99D6EFF-C322-4406-9E30-727E05B0A513}" dt="2024-11-05T22:59:14.175" v="3482" actId="1076"/>
          <ac:picMkLst>
            <pc:docMk/>
            <pc:sldMk cId="37900547" sldId="269"/>
            <ac:picMk id="22" creationId="{B73D64F3-B63D-229B-B9DE-DB372E5414FB}"/>
          </ac:picMkLst>
        </pc:picChg>
        <pc:picChg chg="mod">
          <ac:chgData name="ariadne fyrogeni" userId="f6540a3b75c6dbac" providerId="LiveId" clId="{E99D6EFF-C322-4406-9E30-727E05B0A513}" dt="2024-11-01T20:08:33.280" v="1167" actId="1076"/>
          <ac:picMkLst>
            <pc:docMk/>
            <pc:sldMk cId="37900547" sldId="269"/>
            <ac:picMk id="24" creationId="{1A16C03D-94A5-1E15-2151-5336624C943E}"/>
          </ac:picMkLst>
        </pc:picChg>
      </pc:sldChg>
      <pc:sldChg chg="addSp delSp modSp new mod modTransition">
        <pc:chgData name="ariadne fyrogeni" userId="f6540a3b75c6dbac" providerId="LiveId" clId="{E99D6EFF-C322-4406-9E30-727E05B0A513}" dt="2024-11-05T22:18:00.847" v="3237" actId="1076"/>
        <pc:sldMkLst>
          <pc:docMk/>
          <pc:sldMk cId="3207720301" sldId="270"/>
        </pc:sldMkLst>
        <pc:spChg chg="del">
          <ac:chgData name="ariadne fyrogeni" userId="f6540a3b75c6dbac" providerId="LiveId" clId="{E99D6EFF-C322-4406-9E30-727E05B0A513}" dt="2024-11-03T23:58:15.198" v="1571" actId="478"/>
          <ac:spMkLst>
            <pc:docMk/>
            <pc:sldMk cId="3207720301" sldId="270"/>
            <ac:spMk id="2" creationId="{227A8B04-A756-295E-C522-CB882C51036E}"/>
          </ac:spMkLst>
        </pc:spChg>
        <pc:spChg chg="del">
          <ac:chgData name="ariadne fyrogeni" userId="f6540a3b75c6dbac" providerId="LiveId" clId="{E99D6EFF-C322-4406-9E30-727E05B0A513}" dt="2024-11-03T23:56:08.945" v="1552" actId="931"/>
          <ac:spMkLst>
            <pc:docMk/>
            <pc:sldMk cId="3207720301" sldId="270"/>
            <ac:spMk id="3" creationId="{3C6DFDE8-1FA5-FC00-0F0A-A6FD88392DD0}"/>
          </ac:spMkLst>
        </pc:spChg>
        <pc:picChg chg="add mod">
          <ac:chgData name="ariadne fyrogeni" userId="f6540a3b75c6dbac" providerId="LiveId" clId="{E99D6EFF-C322-4406-9E30-727E05B0A513}" dt="2024-11-05T22:18:00.847" v="3237" actId="1076"/>
          <ac:picMkLst>
            <pc:docMk/>
            <pc:sldMk cId="3207720301" sldId="270"/>
            <ac:picMk id="2" creationId="{69D5DA17-579A-B7BF-0D53-D148F2A73865}"/>
          </ac:picMkLst>
        </pc:picChg>
        <pc:picChg chg="add mod">
          <ac:chgData name="ariadne fyrogeni" userId="f6540a3b75c6dbac" providerId="LiveId" clId="{E99D6EFF-C322-4406-9E30-727E05B0A513}" dt="2024-11-04T10:17:16.504" v="2651" actId="1076"/>
          <ac:picMkLst>
            <pc:docMk/>
            <pc:sldMk cId="3207720301" sldId="270"/>
            <ac:picMk id="5" creationId="{9D083A1F-FBD7-7984-C5B0-F813F160C55B}"/>
          </ac:picMkLst>
        </pc:picChg>
        <pc:picChg chg="add mod">
          <ac:chgData name="ariadne fyrogeni" userId="f6540a3b75c6dbac" providerId="LiveId" clId="{E99D6EFF-C322-4406-9E30-727E05B0A513}" dt="2024-11-05T22:17:37.262" v="3235" actId="1076"/>
          <ac:picMkLst>
            <pc:docMk/>
            <pc:sldMk cId="3207720301" sldId="270"/>
            <ac:picMk id="7" creationId="{6209595F-E375-8366-1DF4-401641A4967B}"/>
          </ac:picMkLst>
        </pc:picChg>
      </pc:sldChg>
      <pc:sldChg chg="modSp del mod">
        <pc:chgData name="ariadne fyrogeni" userId="f6540a3b75c6dbac" providerId="LiveId" clId="{E99D6EFF-C322-4406-9E30-727E05B0A513}" dt="2024-11-01T19:45:41.429" v="1088" actId="47"/>
        <pc:sldMkLst>
          <pc:docMk/>
          <pc:sldMk cId="4035465582" sldId="270"/>
        </pc:sldMkLst>
        <pc:spChg chg="mod">
          <ac:chgData name="ariadne fyrogeni" userId="f6540a3b75c6dbac" providerId="LiveId" clId="{E99D6EFF-C322-4406-9E30-727E05B0A513}" dt="2024-11-01T19:45:01.668" v="1086" actId="207"/>
          <ac:spMkLst>
            <pc:docMk/>
            <pc:sldMk cId="4035465582" sldId="270"/>
            <ac:spMk id="27" creationId="{A988258C-6B93-53F8-E65F-7B6F05046800}"/>
          </ac:spMkLst>
        </pc:spChg>
        <pc:graphicFrameChg chg="mod">
          <ac:chgData name="ariadne fyrogeni" userId="f6540a3b75c6dbac" providerId="LiveId" clId="{E99D6EFF-C322-4406-9E30-727E05B0A513}" dt="2024-11-01T19:45:21.121" v="1087" actId="12100"/>
          <ac:graphicFrameMkLst>
            <pc:docMk/>
            <pc:sldMk cId="4035465582" sldId="270"/>
            <ac:graphicFrameMk id="26" creationId="{E9141053-FC7A-1478-5D52-9357509983E8}"/>
          </ac:graphicFrameMkLst>
        </pc:graphicFrameChg>
      </pc:sldChg>
      <pc:sldChg chg="modSp new mod modTransition">
        <pc:chgData name="ariadne fyrogeni" userId="f6540a3b75c6dbac" providerId="LiveId" clId="{E99D6EFF-C322-4406-9E30-727E05B0A513}" dt="2024-11-07T15:34:25.040" v="3716" actId="20577"/>
        <pc:sldMkLst>
          <pc:docMk/>
          <pc:sldMk cId="3529608493" sldId="271"/>
        </pc:sldMkLst>
        <pc:spChg chg="mod">
          <ac:chgData name="ariadne fyrogeni" userId="f6540a3b75c6dbac" providerId="LiveId" clId="{E99D6EFF-C322-4406-9E30-727E05B0A513}" dt="2024-11-04T00:01:54.377" v="1619" actId="14861"/>
          <ac:spMkLst>
            <pc:docMk/>
            <pc:sldMk cId="3529608493" sldId="271"/>
            <ac:spMk id="2" creationId="{A268752B-166C-15FC-8F49-86FC5CEE833A}"/>
          </ac:spMkLst>
        </pc:spChg>
        <pc:spChg chg="mod">
          <ac:chgData name="ariadne fyrogeni" userId="f6540a3b75c6dbac" providerId="LiveId" clId="{E99D6EFF-C322-4406-9E30-727E05B0A513}" dt="2024-11-07T15:34:25.040" v="3716" actId="20577"/>
          <ac:spMkLst>
            <pc:docMk/>
            <pc:sldMk cId="3529608493" sldId="271"/>
            <ac:spMk id="3" creationId="{3AC8C8E5-8E32-1389-B1A6-B86722DFBE19}"/>
          </ac:spMkLst>
        </pc:spChg>
      </pc:sldChg>
      <pc:sldChg chg="addSp delSp modSp new del mod setBg">
        <pc:chgData name="ariadne fyrogeni" userId="f6540a3b75c6dbac" providerId="LiveId" clId="{E99D6EFF-C322-4406-9E30-727E05B0A513}" dt="2024-11-04T09:32:17.391" v="2229" actId="47"/>
        <pc:sldMkLst>
          <pc:docMk/>
          <pc:sldMk cId="2858219116" sldId="272"/>
        </pc:sldMkLst>
        <pc:spChg chg="mod">
          <ac:chgData name="ariadne fyrogeni" userId="f6540a3b75c6dbac" providerId="LiveId" clId="{E99D6EFF-C322-4406-9E30-727E05B0A513}" dt="2024-11-04T09:28:20.789" v="2146" actId="26606"/>
          <ac:spMkLst>
            <pc:docMk/>
            <pc:sldMk cId="2858219116" sldId="272"/>
            <ac:spMk id="2" creationId="{F25D4116-CCCD-4A1B-28F0-2FE7B9CD3194}"/>
          </ac:spMkLst>
        </pc:spChg>
        <pc:spChg chg="del mod">
          <ac:chgData name="ariadne fyrogeni" userId="f6540a3b75c6dbac" providerId="LiveId" clId="{E99D6EFF-C322-4406-9E30-727E05B0A513}" dt="2024-11-04T09:28:20.789" v="2146" actId="26606"/>
          <ac:spMkLst>
            <pc:docMk/>
            <pc:sldMk cId="2858219116" sldId="272"/>
            <ac:spMk id="3" creationId="{80F9C690-FCDA-D80B-31F5-BE3F16976DAB}"/>
          </ac:spMkLst>
        </pc:spChg>
        <pc:graphicFrameChg chg="add mod">
          <ac:chgData name="ariadne fyrogeni" userId="f6540a3b75c6dbac" providerId="LiveId" clId="{E99D6EFF-C322-4406-9E30-727E05B0A513}" dt="2024-11-04T09:28:37.552" v="2148" actId="1076"/>
          <ac:graphicFrameMkLst>
            <pc:docMk/>
            <pc:sldMk cId="2858219116" sldId="272"/>
            <ac:graphicFrameMk id="5" creationId="{05E4D0DB-4B0B-8B58-0521-35D4BEA62BAD}"/>
          </ac:graphicFrameMkLst>
        </pc:graphicFrameChg>
      </pc:sldChg>
      <pc:sldChg chg="new del">
        <pc:chgData name="ariadne fyrogeni" userId="f6540a3b75c6dbac" providerId="LiveId" clId="{E99D6EFF-C322-4406-9E30-727E05B0A513}" dt="2024-11-04T09:28:50.135" v="2151" actId="47"/>
        <pc:sldMkLst>
          <pc:docMk/>
          <pc:sldMk cId="4194545124" sldId="273"/>
        </pc:sldMkLst>
      </pc:sldChg>
      <pc:sldChg chg="addSp modSp add mod modTransition setBg modAnim">
        <pc:chgData name="ariadne fyrogeni" userId="f6540a3b75c6dbac" providerId="LiveId" clId="{E99D6EFF-C322-4406-9E30-727E05B0A513}" dt="2024-11-07T15:31:03.236" v="3699"/>
        <pc:sldMkLst>
          <pc:docMk/>
          <pc:sldMk cId="3843197650" sldId="274"/>
        </pc:sldMkLst>
        <pc:spChg chg="add mod">
          <ac:chgData name="ariadne fyrogeni" userId="f6540a3b75c6dbac" providerId="LiveId" clId="{E99D6EFF-C322-4406-9E30-727E05B0A513}" dt="2024-11-04T09:30:52.241" v="2168" actId="1076"/>
          <ac:spMkLst>
            <pc:docMk/>
            <pc:sldMk cId="3843197650" sldId="274"/>
            <ac:spMk id="3" creationId="{B220C1BE-A8CA-0FFA-EFEC-86F81782679E}"/>
          </ac:spMkLst>
        </pc:spChg>
        <pc:spChg chg="add mod">
          <ac:chgData name="ariadne fyrogeni" userId="f6540a3b75c6dbac" providerId="LiveId" clId="{E99D6EFF-C322-4406-9E30-727E05B0A513}" dt="2024-11-07T14:34:28.116" v="3515" actId="404"/>
          <ac:spMkLst>
            <pc:docMk/>
            <pc:sldMk cId="3843197650" sldId="274"/>
            <ac:spMk id="4" creationId="{36971D33-122A-FE64-9480-70EABF6BD57F}"/>
          </ac:spMkLst>
        </pc:spChg>
        <pc:graphicFrameChg chg="mod">
          <ac:chgData name="ariadne fyrogeni" userId="f6540a3b75c6dbac" providerId="LiveId" clId="{E99D6EFF-C322-4406-9E30-727E05B0A513}" dt="2024-11-04T09:31:09.969" v="2170" actId="1076"/>
          <ac:graphicFrameMkLst>
            <pc:docMk/>
            <pc:sldMk cId="3843197650" sldId="274"/>
            <ac:graphicFrameMk id="5" creationId="{1B965AD4-E211-E606-C8F1-9849CD2631AF}"/>
          </ac:graphicFrameMkLst>
        </pc:graphicFrameChg>
      </pc:sldChg>
      <pc:sldChg chg="addSp delSp modSp new mod modTransition modAnim">
        <pc:chgData name="ariadne fyrogeni" userId="f6540a3b75c6dbac" providerId="LiveId" clId="{E99D6EFF-C322-4406-9E30-727E05B0A513}" dt="2024-11-07T15:34:03.033" v="3714"/>
        <pc:sldMkLst>
          <pc:docMk/>
          <pc:sldMk cId="656355236" sldId="275"/>
        </pc:sldMkLst>
        <pc:spChg chg="mod">
          <ac:chgData name="ariadne fyrogeni" userId="f6540a3b75c6dbac" providerId="LiveId" clId="{E99D6EFF-C322-4406-9E30-727E05B0A513}" dt="2024-11-05T22:17:22.347" v="3233" actId="1076"/>
          <ac:spMkLst>
            <pc:docMk/>
            <pc:sldMk cId="656355236" sldId="275"/>
            <ac:spMk id="2" creationId="{6B0FAE3A-265B-FE4F-6562-CC21E4B9C5C0}"/>
          </ac:spMkLst>
        </pc:spChg>
        <pc:spChg chg="mod ord">
          <ac:chgData name="ariadne fyrogeni" userId="f6540a3b75c6dbac" providerId="LiveId" clId="{E99D6EFF-C322-4406-9E30-727E05B0A513}" dt="2024-11-07T14:48:19.080" v="3650" actId="20577"/>
          <ac:spMkLst>
            <pc:docMk/>
            <pc:sldMk cId="656355236" sldId="275"/>
            <ac:spMk id="3" creationId="{998645CC-FFCD-6F72-98E6-DF12B09289B7}"/>
          </ac:spMkLst>
        </pc:spChg>
        <pc:spChg chg="add mod">
          <ac:chgData name="ariadne fyrogeni" userId="f6540a3b75c6dbac" providerId="LiveId" clId="{E99D6EFF-C322-4406-9E30-727E05B0A513}" dt="2024-11-05T22:32:12.238" v="3366" actId="17032"/>
          <ac:spMkLst>
            <pc:docMk/>
            <pc:sldMk cId="656355236" sldId="275"/>
            <ac:spMk id="6" creationId="{F02FB891-95E8-E5EF-A727-1C84177D2970}"/>
          </ac:spMkLst>
        </pc:spChg>
        <pc:grpChg chg="add del mod">
          <ac:chgData name="ariadne fyrogeni" userId="f6540a3b75c6dbac" providerId="LiveId" clId="{E99D6EFF-C322-4406-9E30-727E05B0A513}" dt="2024-11-05T22:37:17.174" v="3373"/>
          <ac:grpSpMkLst>
            <pc:docMk/>
            <pc:sldMk cId="656355236" sldId="275"/>
            <ac:grpSpMk id="13" creationId="{2567DB6A-8B0A-76C5-104E-9E632AE3D08C}"/>
          </ac:grpSpMkLst>
        </pc:grpChg>
        <pc:grpChg chg="mod">
          <ac:chgData name="ariadne fyrogeni" userId="f6540a3b75c6dbac" providerId="LiveId" clId="{E99D6EFF-C322-4406-9E30-727E05B0A513}" dt="2024-11-05T22:37:17.174" v="3373"/>
          <ac:grpSpMkLst>
            <pc:docMk/>
            <pc:sldMk cId="656355236" sldId="275"/>
            <ac:grpSpMk id="14" creationId="{E131DD34-3DA2-2655-E989-2A5303920DE4}"/>
          </ac:grpSpMkLst>
        </pc:grpChg>
        <pc:picChg chg="add del mod ord">
          <ac:chgData name="ariadne fyrogeni" userId="f6540a3b75c6dbac" providerId="LiveId" clId="{E99D6EFF-C322-4406-9E30-727E05B0A513}" dt="2024-11-05T22:15:21.078" v="3218" actId="21"/>
          <ac:picMkLst>
            <pc:docMk/>
            <pc:sldMk cId="656355236" sldId="275"/>
            <ac:picMk id="5" creationId="{4A44D53E-5572-0F64-4B42-29AE67AA3C7C}"/>
          </ac:picMkLst>
        </pc:picChg>
        <pc:picChg chg="add del mod ord">
          <ac:chgData name="ariadne fyrogeni" userId="f6540a3b75c6dbac" providerId="LiveId" clId="{E99D6EFF-C322-4406-9E30-727E05B0A513}" dt="2024-11-05T22:47:29.598" v="3395" actId="478"/>
          <ac:picMkLst>
            <pc:docMk/>
            <pc:sldMk cId="656355236" sldId="275"/>
            <ac:picMk id="8" creationId="{0E0967C3-7BC8-0F10-13A0-4A119363E25C}"/>
          </ac:picMkLst>
        </pc:picChg>
        <pc:picChg chg="add mod ord">
          <ac:chgData name="ariadne fyrogeni" userId="f6540a3b75c6dbac" providerId="LiveId" clId="{E99D6EFF-C322-4406-9E30-727E05B0A513}" dt="2024-11-05T22:47:40.951" v="3399" actId="167"/>
          <ac:picMkLst>
            <pc:docMk/>
            <pc:sldMk cId="656355236" sldId="275"/>
            <ac:picMk id="17" creationId="{8A0BBBF9-5BE1-75E2-1C18-93A3D1FCC60C}"/>
          </ac:picMkLst>
        </pc:picChg>
        <pc:inkChg chg="add del mod">
          <ac:chgData name="ariadne fyrogeni" userId="f6540a3b75c6dbac" providerId="LiveId" clId="{E99D6EFF-C322-4406-9E30-727E05B0A513}" dt="2024-11-05T22:37:18.311" v="3376" actId="9405"/>
          <ac:inkMkLst>
            <pc:docMk/>
            <pc:sldMk cId="656355236" sldId="275"/>
            <ac:inkMk id="9" creationId="{40950D56-0BAF-5A68-BA0A-20CD71AC634D}"/>
          </ac:inkMkLst>
        </pc:inkChg>
        <pc:inkChg chg="add del mod">
          <ac:chgData name="ariadne fyrogeni" userId="f6540a3b75c6dbac" providerId="LiveId" clId="{E99D6EFF-C322-4406-9E30-727E05B0A513}" dt="2024-11-05T22:37:18.113" v="3375" actId="9405"/>
          <ac:inkMkLst>
            <pc:docMk/>
            <pc:sldMk cId="656355236" sldId="275"/>
            <ac:inkMk id="10" creationId="{3FE6DA7A-B8A9-8130-38F8-F7AC360E638E}"/>
          </ac:inkMkLst>
        </pc:inkChg>
        <pc:inkChg chg="add del mod">
          <ac:chgData name="ariadne fyrogeni" userId="f6540a3b75c6dbac" providerId="LiveId" clId="{E99D6EFF-C322-4406-9E30-727E05B0A513}" dt="2024-11-05T22:37:17.387" v="3374" actId="9405"/>
          <ac:inkMkLst>
            <pc:docMk/>
            <pc:sldMk cId="656355236" sldId="275"/>
            <ac:inkMk id="11" creationId="{24C69F39-2534-94DB-FCA5-5DD54DC17DEC}"/>
          </ac:inkMkLst>
        </pc:inkChg>
        <pc:inkChg chg="add del mod">
          <ac:chgData name="ariadne fyrogeni" userId="f6540a3b75c6dbac" providerId="LiveId" clId="{E99D6EFF-C322-4406-9E30-727E05B0A513}" dt="2024-11-05T22:37:17.174" v="3373"/>
          <ac:inkMkLst>
            <pc:docMk/>
            <pc:sldMk cId="656355236" sldId="275"/>
            <ac:inkMk id="12" creationId="{C8B975D6-4FF6-6C61-1F7A-E0103A78979F}"/>
          </ac:inkMkLst>
        </pc:inkChg>
        <pc:inkChg chg="add del">
          <ac:chgData name="ariadne fyrogeni" userId="f6540a3b75c6dbac" providerId="LiveId" clId="{E99D6EFF-C322-4406-9E30-727E05B0A513}" dt="2024-11-05T22:37:53.729" v="3378" actId="9405"/>
          <ac:inkMkLst>
            <pc:docMk/>
            <pc:sldMk cId="656355236" sldId="275"/>
            <ac:inkMk id="15" creationId="{5217EFDD-F228-544F-13F7-C5853082C2D1}"/>
          </ac:inkMkLst>
        </pc:inkChg>
      </pc:sldChg>
      <pc:sldChg chg="addSp delSp modSp new mod modTransition modNotesTx">
        <pc:chgData name="ariadne fyrogeni" userId="f6540a3b75c6dbac" providerId="LiveId" clId="{E99D6EFF-C322-4406-9E30-727E05B0A513}" dt="2024-11-07T22:09:21.348" v="3729" actId="20577"/>
        <pc:sldMkLst>
          <pc:docMk/>
          <pc:sldMk cId="2853836029" sldId="276"/>
        </pc:sldMkLst>
        <pc:spChg chg="del">
          <ac:chgData name="ariadne fyrogeni" userId="f6540a3b75c6dbac" providerId="LiveId" clId="{E99D6EFF-C322-4406-9E30-727E05B0A513}" dt="2024-11-05T22:20:19.990" v="3244" actId="478"/>
          <ac:spMkLst>
            <pc:docMk/>
            <pc:sldMk cId="2853836029" sldId="276"/>
            <ac:spMk id="2" creationId="{DDC39E6B-46F9-C091-87A9-79DFB81E1DBF}"/>
          </ac:spMkLst>
        </pc:spChg>
        <pc:spChg chg="del">
          <ac:chgData name="ariadne fyrogeni" userId="f6540a3b75c6dbac" providerId="LiveId" clId="{E99D6EFF-C322-4406-9E30-727E05B0A513}" dt="2024-11-05T22:20:15.706" v="3243"/>
          <ac:spMkLst>
            <pc:docMk/>
            <pc:sldMk cId="2853836029" sldId="276"/>
            <ac:spMk id="3" creationId="{0827C310-B8BC-238A-E672-3CA2B48D5AB8}"/>
          </ac:spMkLst>
        </pc:spChg>
        <pc:spChg chg="add mod">
          <ac:chgData name="ariadne fyrogeni" userId="f6540a3b75c6dbac" providerId="LiveId" clId="{E99D6EFF-C322-4406-9E30-727E05B0A513}" dt="2024-11-05T22:25:44.259" v="3351" actId="14100"/>
          <ac:spMkLst>
            <pc:docMk/>
            <pc:sldMk cId="2853836029" sldId="276"/>
            <ac:spMk id="6" creationId="{14C2C828-70C0-E7AE-79A1-FECE0EEDE93A}"/>
          </ac:spMkLst>
        </pc:spChg>
        <pc:spChg chg="add mod">
          <ac:chgData name="ariadne fyrogeni" userId="f6540a3b75c6dbac" providerId="LiveId" clId="{E99D6EFF-C322-4406-9E30-727E05B0A513}" dt="2024-11-05T22:26:16.265" v="3352" actId="164"/>
          <ac:spMkLst>
            <pc:docMk/>
            <pc:sldMk cId="2853836029" sldId="276"/>
            <ac:spMk id="7" creationId="{778B76A2-9DF8-A738-CA54-40ABF2D21F0B}"/>
          </ac:spMkLst>
        </pc:spChg>
        <pc:spChg chg="add mod">
          <ac:chgData name="ariadne fyrogeni" userId="f6540a3b75c6dbac" providerId="LiveId" clId="{E99D6EFF-C322-4406-9E30-727E05B0A513}" dt="2024-11-05T22:26:16.265" v="3352" actId="164"/>
          <ac:spMkLst>
            <pc:docMk/>
            <pc:sldMk cId="2853836029" sldId="276"/>
            <ac:spMk id="8" creationId="{B5ACC076-6AE9-22F0-4F6F-D82CC0B103E3}"/>
          </ac:spMkLst>
        </pc:spChg>
        <pc:grpChg chg="add mod">
          <ac:chgData name="ariadne fyrogeni" userId="f6540a3b75c6dbac" providerId="LiveId" clId="{E99D6EFF-C322-4406-9E30-727E05B0A513}" dt="2024-11-05T22:26:16.265" v="3352" actId="164"/>
          <ac:grpSpMkLst>
            <pc:docMk/>
            <pc:sldMk cId="2853836029" sldId="276"/>
            <ac:grpSpMk id="9" creationId="{28BE1A65-659D-9DC7-0188-659E02EB13D0}"/>
          </ac:grpSpMkLst>
        </pc:grpChg>
        <pc:picChg chg="add mod">
          <ac:chgData name="ariadne fyrogeni" userId="f6540a3b75c6dbac" providerId="LiveId" clId="{E99D6EFF-C322-4406-9E30-727E05B0A513}" dt="2024-11-05T22:19:31.535" v="3242"/>
          <ac:picMkLst>
            <pc:docMk/>
            <pc:sldMk cId="2853836029" sldId="276"/>
            <ac:picMk id="4" creationId="{7F851DF3-6B46-B5AA-7262-C796BC1FD4C2}"/>
          </ac:picMkLst>
        </pc:picChg>
        <pc:picChg chg="add mod">
          <ac:chgData name="ariadne fyrogeni" userId="f6540a3b75c6dbac" providerId="LiveId" clId="{E99D6EFF-C322-4406-9E30-727E05B0A513}" dt="2024-11-05T22:26:54.155" v="3354" actId="1076"/>
          <ac:picMkLst>
            <pc:docMk/>
            <pc:sldMk cId="2853836029" sldId="276"/>
            <ac:picMk id="5" creationId="{B895885B-628D-8198-56B2-83C0742B3209}"/>
          </ac:picMkLst>
        </pc:picChg>
      </pc:sldChg>
      <pc:sldChg chg="modSp new mod ord">
        <pc:chgData name="ariadne fyrogeni" userId="f6540a3b75c6dbac" providerId="LiveId" clId="{E99D6EFF-C322-4406-9E30-727E05B0A513}" dt="2024-11-11T11:55:29.344" v="3774"/>
        <pc:sldMkLst>
          <pc:docMk/>
          <pc:sldMk cId="288927767" sldId="277"/>
        </pc:sldMkLst>
        <pc:spChg chg="mod">
          <ac:chgData name="ariadne fyrogeni" userId="f6540a3b75c6dbac" providerId="LiveId" clId="{E99D6EFF-C322-4406-9E30-727E05B0A513}" dt="2024-11-11T11:55:20.413" v="3772" actId="20577"/>
          <ac:spMkLst>
            <pc:docMk/>
            <pc:sldMk cId="288927767" sldId="277"/>
            <ac:spMk id="2" creationId="{59A13DA8-5088-B0BA-18B2-0E8D16604195}"/>
          </ac:spMkLst>
        </pc:spChg>
      </pc:sldChg>
      <pc:sldChg chg="addSp delSp modSp add del mod">
        <pc:chgData name="ariadne fyrogeni" userId="f6540a3b75c6dbac" providerId="LiveId" clId="{E99D6EFF-C322-4406-9E30-727E05B0A513}" dt="2024-11-05T22:47:53.951" v="3400" actId="47"/>
        <pc:sldMkLst>
          <pc:docMk/>
          <pc:sldMk cId="1720925221" sldId="277"/>
        </pc:sldMkLst>
        <pc:picChg chg="add mod ord">
          <ac:chgData name="ariadne fyrogeni" userId="f6540a3b75c6dbac" providerId="LiveId" clId="{E99D6EFF-C322-4406-9E30-727E05B0A513}" dt="2024-11-05T22:40:11.184" v="3394" actId="207"/>
          <ac:picMkLst>
            <pc:docMk/>
            <pc:sldMk cId="1720925221" sldId="277"/>
            <ac:picMk id="5" creationId="{35BBF3E4-38D5-F20B-9534-3A67EFCEE307}"/>
          </ac:picMkLst>
        </pc:picChg>
        <pc:picChg chg="del">
          <ac:chgData name="ariadne fyrogeni" userId="f6540a3b75c6dbac" providerId="LiveId" clId="{E99D6EFF-C322-4406-9E30-727E05B0A513}" dt="2024-11-05T22:38:16.701" v="3380" actId="478"/>
          <ac:picMkLst>
            <pc:docMk/>
            <pc:sldMk cId="1720925221" sldId="277"/>
            <ac:picMk id="8" creationId="{2CEF99E6-A15F-D824-C682-E3CF52DD5385}"/>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0A5A9-0FAB-40EB-B0B7-1C89B80B171E}"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209D5B05-F1D3-483B-A793-3E3703BAFD1B}">
      <dgm:prSet custT="1"/>
      <dgm:spPr/>
      <dgm:t>
        <a:bodyPr/>
        <a:lstStyle/>
        <a:p>
          <a:pPr>
            <a:lnSpc>
              <a:spcPct val="100000"/>
            </a:lnSpc>
          </a:pPr>
          <a:r>
            <a:rPr lang="en-US" sz="1600" dirty="0"/>
            <a:t>temperature</a:t>
          </a:r>
        </a:p>
      </dgm:t>
    </dgm:pt>
    <dgm:pt modelId="{45336180-E4ED-44E3-B86D-37C4AF40728E}" type="parTrans" cxnId="{76E4BB01-FF51-4A91-93BA-8632CE75C651}">
      <dgm:prSet/>
      <dgm:spPr/>
      <dgm:t>
        <a:bodyPr/>
        <a:lstStyle/>
        <a:p>
          <a:endParaRPr lang="en-US"/>
        </a:p>
      </dgm:t>
    </dgm:pt>
    <dgm:pt modelId="{BAC18BDA-5AFF-463E-8DB8-8124BDB6A5F9}" type="sibTrans" cxnId="{76E4BB01-FF51-4A91-93BA-8632CE75C651}">
      <dgm:prSet/>
      <dgm:spPr/>
      <dgm:t>
        <a:bodyPr/>
        <a:lstStyle/>
        <a:p>
          <a:endParaRPr lang="en-US"/>
        </a:p>
      </dgm:t>
    </dgm:pt>
    <dgm:pt modelId="{5F6F2700-75C4-4D0C-873E-1E425CBF83F8}">
      <dgm:prSet/>
      <dgm:spPr/>
      <dgm:t>
        <a:bodyPr/>
        <a:lstStyle/>
        <a:p>
          <a:pPr>
            <a:lnSpc>
              <a:spcPct val="100000"/>
            </a:lnSpc>
          </a:pPr>
          <a:r>
            <a:rPr lang="en-US" dirty="0"/>
            <a:t>light</a:t>
          </a:r>
        </a:p>
      </dgm:t>
    </dgm:pt>
    <dgm:pt modelId="{A0943473-B7D6-4C17-97BC-B31165C0D088}" type="parTrans" cxnId="{895F8051-0AFD-43A7-9A7B-9908E9323E3B}">
      <dgm:prSet/>
      <dgm:spPr/>
      <dgm:t>
        <a:bodyPr/>
        <a:lstStyle/>
        <a:p>
          <a:endParaRPr lang="en-US"/>
        </a:p>
      </dgm:t>
    </dgm:pt>
    <dgm:pt modelId="{23CF4011-88D4-40DB-9D43-9931291E2AB3}" type="sibTrans" cxnId="{895F8051-0AFD-43A7-9A7B-9908E9323E3B}">
      <dgm:prSet/>
      <dgm:spPr/>
      <dgm:t>
        <a:bodyPr/>
        <a:lstStyle/>
        <a:p>
          <a:endParaRPr lang="en-US"/>
        </a:p>
      </dgm:t>
    </dgm:pt>
    <dgm:pt modelId="{9D90EC35-2B8F-4509-B663-DAE9441824D3}">
      <dgm:prSet/>
      <dgm:spPr/>
      <dgm:t>
        <a:bodyPr/>
        <a:lstStyle/>
        <a:p>
          <a:pPr>
            <a:lnSpc>
              <a:spcPct val="100000"/>
            </a:lnSpc>
          </a:pPr>
          <a:r>
            <a:rPr lang="en-US" dirty="0"/>
            <a:t>wind</a:t>
          </a:r>
        </a:p>
      </dgm:t>
    </dgm:pt>
    <dgm:pt modelId="{E474B704-FC42-407A-9F24-3C27724AB418}" type="parTrans" cxnId="{CA96AB43-0AC3-4BD1-8D4D-99C5C3468F1D}">
      <dgm:prSet/>
      <dgm:spPr/>
      <dgm:t>
        <a:bodyPr/>
        <a:lstStyle/>
        <a:p>
          <a:endParaRPr lang="en-US"/>
        </a:p>
      </dgm:t>
    </dgm:pt>
    <dgm:pt modelId="{1B635077-A6C8-42D6-A5AF-D35CAF4BB1FA}" type="sibTrans" cxnId="{CA96AB43-0AC3-4BD1-8D4D-99C5C3468F1D}">
      <dgm:prSet/>
      <dgm:spPr/>
      <dgm:t>
        <a:bodyPr/>
        <a:lstStyle/>
        <a:p>
          <a:endParaRPr lang="en-US"/>
        </a:p>
      </dgm:t>
    </dgm:pt>
    <dgm:pt modelId="{90E2B589-8BCF-4F6F-92DB-9F69BD09F758}">
      <dgm:prSet/>
      <dgm:spPr/>
      <dgm:t>
        <a:bodyPr/>
        <a:lstStyle/>
        <a:p>
          <a:pPr>
            <a:lnSpc>
              <a:spcPct val="100000"/>
            </a:lnSpc>
          </a:pPr>
          <a:r>
            <a:rPr lang="en-US" dirty="0"/>
            <a:t>humidity</a:t>
          </a:r>
        </a:p>
      </dgm:t>
    </dgm:pt>
    <dgm:pt modelId="{6FFA0177-B704-4F2E-A3BA-AD6A17D37E1F}" type="parTrans" cxnId="{A6099CAD-D308-4BD0-9B97-F9ACB3B02A2B}">
      <dgm:prSet/>
      <dgm:spPr/>
      <dgm:t>
        <a:bodyPr/>
        <a:lstStyle/>
        <a:p>
          <a:endParaRPr lang="en-US"/>
        </a:p>
      </dgm:t>
    </dgm:pt>
    <dgm:pt modelId="{33CA1F9E-5B64-4D49-933C-A6596A8799BC}" type="sibTrans" cxnId="{A6099CAD-D308-4BD0-9B97-F9ACB3B02A2B}">
      <dgm:prSet/>
      <dgm:spPr/>
      <dgm:t>
        <a:bodyPr/>
        <a:lstStyle/>
        <a:p>
          <a:endParaRPr lang="en-US"/>
        </a:p>
      </dgm:t>
    </dgm:pt>
    <dgm:pt modelId="{C2AEC3D7-20AD-4CC2-A0DD-F072BF5E5709}">
      <dgm:prSet/>
      <dgm:spPr/>
      <dgm:t>
        <a:bodyPr/>
        <a:lstStyle/>
        <a:p>
          <a:pPr>
            <a:lnSpc>
              <a:spcPct val="100000"/>
            </a:lnSpc>
          </a:pPr>
          <a:r>
            <a:rPr lang="en-US" dirty="0"/>
            <a:t>frost</a:t>
          </a:r>
        </a:p>
      </dgm:t>
    </dgm:pt>
    <dgm:pt modelId="{09140419-E51E-4A4D-802C-32825807F3D7}" type="parTrans" cxnId="{2C2FD379-E7F5-4E11-97ED-04015DAE0F43}">
      <dgm:prSet/>
      <dgm:spPr/>
      <dgm:t>
        <a:bodyPr/>
        <a:lstStyle/>
        <a:p>
          <a:endParaRPr lang="en-US"/>
        </a:p>
      </dgm:t>
    </dgm:pt>
    <dgm:pt modelId="{F5E51E10-7223-4940-A423-CB75A2F64190}" type="sibTrans" cxnId="{2C2FD379-E7F5-4E11-97ED-04015DAE0F43}">
      <dgm:prSet/>
      <dgm:spPr/>
      <dgm:t>
        <a:bodyPr/>
        <a:lstStyle/>
        <a:p>
          <a:endParaRPr lang="en-US"/>
        </a:p>
      </dgm:t>
    </dgm:pt>
    <dgm:pt modelId="{2E090A32-A6C1-4E28-A8D1-93728D3A5F2D}">
      <dgm:prSet/>
      <dgm:spPr/>
      <dgm:t>
        <a:bodyPr/>
        <a:lstStyle/>
        <a:p>
          <a:pPr>
            <a:lnSpc>
              <a:spcPct val="100000"/>
            </a:lnSpc>
          </a:pPr>
          <a:r>
            <a:rPr lang="en-US"/>
            <a:t>rain</a:t>
          </a:r>
        </a:p>
      </dgm:t>
    </dgm:pt>
    <dgm:pt modelId="{DCF92C92-3535-4D25-9F99-8F8EF51BEE9E}" type="parTrans" cxnId="{6E093C5D-A80F-485C-B6D3-EFCBBE69336D}">
      <dgm:prSet/>
      <dgm:spPr/>
      <dgm:t>
        <a:bodyPr/>
        <a:lstStyle/>
        <a:p>
          <a:endParaRPr lang="en-US"/>
        </a:p>
      </dgm:t>
    </dgm:pt>
    <dgm:pt modelId="{E42F7D49-714D-4AB2-93FD-53762FBDEF21}" type="sibTrans" cxnId="{6E093C5D-A80F-485C-B6D3-EFCBBE69336D}">
      <dgm:prSet/>
      <dgm:spPr/>
      <dgm:t>
        <a:bodyPr/>
        <a:lstStyle/>
        <a:p>
          <a:endParaRPr lang="en-US"/>
        </a:p>
      </dgm:t>
    </dgm:pt>
    <dgm:pt modelId="{EFFCCF19-B6AB-4B29-8629-341114622970}">
      <dgm:prSet/>
      <dgm:spPr/>
      <dgm:t>
        <a:bodyPr/>
        <a:lstStyle/>
        <a:p>
          <a:pPr>
            <a:lnSpc>
              <a:spcPct val="100000"/>
            </a:lnSpc>
          </a:pPr>
          <a:r>
            <a:rPr lang="en-US" dirty="0"/>
            <a:t>air quality</a:t>
          </a:r>
        </a:p>
      </dgm:t>
    </dgm:pt>
    <dgm:pt modelId="{7036B200-D4BD-4311-A624-E829062A4898}" type="parTrans" cxnId="{0C568037-F8CE-4850-B584-85C762AC1DA0}">
      <dgm:prSet/>
      <dgm:spPr/>
      <dgm:t>
        <a:bodyPr/>
        <a:lstStyle/>
        <a:p>
          <a:endParaRPr lang="en-US"/>
        </a:p>
      </dgm:t>
    </dgm:pt>
    <dgm:pt modelId="{52C0F96C-0793-410C-BCE6-7F0FCB749284}" type="sibTrans" cxnId="{0C568037-F8CE-4850-B584-85C762AC1DA0}">
      <dgm:prSet/>
      <dgm:spPr/>
      <dgm:t>
        <a:bodyPr/>
        <a:lstStyle/>
        <a:p>
          <a:endParaRPr lang="en-US"/>
        </a:p>
      </dgm:t>
    </dgm:pt>
    <dgm:pt modelId="{A8DBEEBD-0E42-470A-9AF4-4B45B67D57C5}" type="pres">
      <dgm:prSet presAssocID="{A820A5A9-0FAB-40EB-B0B7-1C89B80B171E}" presName="root" presStyleCnt="0">
        <dgm:presLayoutVars>
          <dgm:dir/>
          <dgm:resizeHandles val="exact"/>
        </dgm:presLayoutVars>
      </dgm:prSet>
      <dgm:spPr/>
    </dgm:pt>
    <dgm:pt modelId="{DC0CE2AE-A61C-4216-B6B1-164A54F18697}" type="pres">
      <dgm:prSet presAssocID="{209D5B05-F1D3-483B-A793-3E3703BAFD1B}" presName="compNode" presStyleCnt="0"/>
      <dgm:spPr/>
    </dgm:pt>
    <dgm:pt modelId="{D97F5036-A584-4DE1-B7F8-6B9665203175}" type="pres">
      <dgm:prSet presAssocID="{209D5B05-F1D3-483B-A793-3E3703BAFD1B}" presName="bgRect" presStyleLbl="bgShp" presStyleIdx="0" presStyleCnt="7"/>
      <dgm:spPr/>
    </dgm:pt>
    <dgm:pt modelId="{788EEEB2-B16A-4CD8-B866-03A45643D746}" type="pres">
      <dgm:prSet presAssocID="{209D5B05-F1D3-483B-A793-3E3703BAFD1B}" presName="iconRect" presStyleLbl="node1" presStyleIdx="0" presStyleCnt="7" custScaleX="68302" custScaleY="68302"/>
      <dgm:spPr/>
    </dgm:pt>
    <dgm:pt modelId="{A3748EF8-E5A0-4924-A070-B9F6FE7A4A88}" type="pres">
      <dgm:prSet presAssocID="{209D5B05-F1D3-483B-A793-3E3703BAFD1B}" presName="spaceRect" presStyleCnt="0"/>
      <dgm:spPr/>
    </dgm:pt>
    <dgm:pt modelId="{D1C05B53-A9CD-4E69-9725-CFFC2EE565FA}" type="pres">
      <dgm:prSet presAssocID="{209D5B05-F1D3-483B-A793-3E3703BAFD1B}" presName="parTx" presStyleLbl="revTx" presStyleIdx="0" presStyleCnt="7">
        <dgm:presLayoutVars>
          <dgm:chMax val="0"/>
          <dgm:chPref val="0"/>
        </dgm:presLayoutVars>
      </dgm:prSet>
      <dgm:spPr/>
    </dgm:pt>
    <dgm:pt modelId="{B864B100-6778-4621-B349-11E2A1BDB962}" type="pres">
      <dgm:prSet presAssocID="{BAC18BDA-5AFF-463E-8DB8-8124BDB6A5F9}" presName="sibTrans" presStyleCnt="0"/>
      <dgm:spPr/>
    </dgm:pt>
    <dgm:pt modelId="{385C2C99-6F19-4490-8E6C-584A1E3C8A99}" type="pres">
      <dgm:prSet presAssocID="{5F6F2700-75C4-4D0C-873E-1E425CBF83F8}" presName="compNode" presStyleCnt="0"/>
      <dgm:spPr/>
    </dgm:pt>
    <dgm:pt modelId="{49A49965-C9B1-44CC-BD34-C25E1099FCFE}" type="pres">
      <dgm:prSet presAssocID="{5F6F2700-75C4-4D0C-873E-1E425CBF83F8}" presName="bgRect" presStyleLbl="bgShp" presStyleIdx="1" presStyleCnt="7"/>
      <dgm:spPr/>
    </dgm:pt>
    <dgm:pt modelId="{09E3F6FB-2181-4341-8352-CF3A0EA91739}" type="pres">
      <dgm:prSet presAssocID="{5F6F2700-75C4-4D0C-873E-1E425CBF83F8}" presName="iconRect" presStyleLbl="node1" presStyleIdx="1" presStyleCnt="7" custScaleX="68302" custScaleY="68302"/>
      <dgm:spPr/>
    </dgm:pt>
    <dgm:pt modelId="{3EEBD175-61D1-4F34-B564-BD4DB6BEA1F1}" type="pres">
      <dgm:prSet presAssocID="{5F6F2700-75C4-4D0C-873E-1E425CBF83F8}" presName="spaceRect" presStyleCnt="0"/>
      <dgm:spPr/>
    </dgm:pt>
    <dgm:pt modelId="{E3BA3D63-D974-4C44-AE9D-D2DBFB7A8BB7}" type="pres">
      <dgm:prSet presAssocID="{5F6F2700-75C4-4D0C-873E-1E425CBF83F8}" presName="parTx" presStyleLbl="revTx" presStyleIdx="1" presStyleCnt="7">
        <dgm:presLayoutVars>
          <dgm:chMax val="0"/>
          <dgm:chPref val="0"/>
        </dgm:presLayoutVars>
      </dgm:prSet>
      <dgm:spPr/>
    </dgm:pt>
    <dgm:pt modelId="{E5D77768-A2A3-482B-A83D-4C9EA7F8C089}" type="pres">
      <dgm:prSet presAssocID="{23CF4011-88D4-40DB-9D43-9931291E2AB3}" presName="sibTrans" presStyleCnt="0"/>
      <dgm:spPr/>
    </dgm:pt>
    <dgm:pt modelId="{E1B75256-9AA4-46BF-9B65-722D420C9451}" type="pres">
      <dgm:prSet presAssocID="{9D90EC35-2B8F-4509-B663-DAE9441824D3}" presName="compNode" presStyleCnt="0"/>
      <dgm:spPr/>
    </dgm:pt>
    <dgm:pt modelId="{0B719A93-B870-48AC-A1DA-0B8F56C8F0D9}" type="pres">
      <dgm:prSet presAssocID="{9D90EC35-2B8F-4509-B663-DAE9441824D3}" presName="bgRect" presStyleLbl="bgShp" presStyleIdx="2" presStyleCnt="7"/>
      <dgm:spPr/>
    </dgm:pt>
    <dgm:pt modelId="{0A044529-C656-4F81-BE18-F983AE198905}" type="pres">
      <dgm:prSet presAssocID="{9D90EC35-2B8F-4509-B663-DAE9441824D3}" presName="iconRect" presStyleLbl="node1" presStyleIdx="2" presStyleCnt="7" custScaleX="68302" custScaleY="68302"/>
      <dgm:spPr/>
    </dgm:pt>
    <dgm:pt modelId="{083359B8-B505-4BC4-BB73-F08B6C718AC8}" type="pres">
      <dgm:prSet presAssocID="{9D90EC35-2B8F-4509-B663-DAE9441824D3}" presName="spaceRect" presStyleCnt="0"/>
      <dgm:spPr/>
    </dgm:pt>
    <dgm:pt modelId="{59554728-6EA4-433F-A359-674D95F43155}" type="pres">
      <dgm:prSet presAssocID="{9D90EC35-2B8F-4509-B663-DAE9441824D3}" presName="parTx" presStyleLbl="revTx" presStyleIdx="2" presStyleCnt="7">
        <dgm:presLayoutVars>
          <dgm:chMax val="0"/>
          <dgm:chPref val="0"/>
        </dgm:presLayoutVars>
      </dgm:prSet>
      <dgm:spPr/>
    </dgm:pt>
    <dgm:pt modelId="{2E85EB21-096D-4E21-B12D-B85F047087AB}" type="pres">
      <dgm:prSet presAssocID="{1B635077-A6C8-42D6-A5AF-D35CAF4BB1FA}" presName="sibTrans" presStyleCnt="0"/>
      <dgm:spPr/>
    </dgm:pt>
    <dgm:pt modelId="{2FD15455-0C92-468B-8BF3-7A7E52C58336}" type="pres">
      <dgm:prSet presAssocID="{90E2B589-8BCF-4F6F-92DB-9F69BD09F758}" presName="compNode" presStyleCnt="0"/>
      <dgm:spPr/>
    </dgm:pt>
    <dgm:pt modelId="{EE78F4D7-5C5C-418A-ADCA-879608A1C1CD}" type="pres">
      <dgm:prSet presAssocID="{90E2B589-8BCF-4F6F-92DB-9F69BD09F758}" presName="bgRect" presStyleLbl="bgShp" presStyleIdx="3" presStyleCnt="7"/>
      <dgm:spPr/>
    </dgm:pt>
    <dgm:pt modelId="{573CFDF3-A052-4F61-8CC1-73C011BFE8CC}" type="pres">
      <dgm:prSet presAssocID="{90E2B589-8BCF-4F6F-92DB-9F69BD09F758}" presName="iconRect" presStyleLbl="node1" presStyleIdx="3" presStyleCnt="7" custScaleX="68302" custScaleY="68302"/>
      <dgm:spPr/>
    </dgm:pt>
    <dgm:pt modelId="{B265DCA9-E892-4BC8-B611-D3BB6B3363A3}" type="pres">
      <dgm:prSet presAssocID="{90E2B589-8BCF-4F6F-92DB-9F69BD09F758}" presName="spaceRect" presStyleCnt="0"/>
      <dgm:spPr/>
    </dgm:pt>
    <dgm:pt modelId="{6971DB57-F259-45C8-B9B6-8C760D96740E}" type="pres">
      <dgm:prSet presAssocID="{90E2B589-8BCF-4F6F-92DB-9F69BD09F758}" presName="parTx" presStyleLbl="revTx" presStyleIdx="3" presStyleCnt="7">
        <dgm:presLayoutVars>
          <dgm:chMax val="0"/>
          <dgm:chPref val="0"/>
        </dgm:presLayoutVars>
      </dgm:prSet>
      <dgm:spPr/>
    </dgm:pt>
    <dgm:pt modelId="{560B8370-F26E-4D3E-8D1F-3AC2AE835AD5}" type="pres">
      <dgm:prSet presAssocID="{33CA1F9E-5B64-4D49-933C-A6596A8799BC}" presName="sibTrans" presStyleCnt="0"/>
      <dgm:spPr/>
    </dgm:pt>
    <dgm:pt modelId="{571D2AD9-BD3A-44B1-AD44-497CE2FD1A7A}" type="pres">
      <dgm:prSet presAssocID="{C2AEC3D7-20AD-4CC2-A0DD-F072BF5E5709}" presName="compNode" presStyleCnt="0"/>
      <dgm:spPr/>
    </dgm:pt>
    <dgm:pt modelId="{56037E77-20BD-4A0D-AA60-21F27D38B698}" type="pres">
      <dgm:prSet presAssocID="{C2AEC3D7-20AD-4CC2-A0DD-F072BF5E5709}" presName="bgRect" presStyleLbl="bgShp" presStyleIdx="4" presStyleCnt="7"/>
      <dgm:spPr/>
    </dgm:pt>
    <dgm:pt modelId="{32A2E140-B8D7-443A-96CA-E51A8D3EFD7B}" type="pres">
      <dgm:prSet presAssocID="{C2AEC3D7-20AD-4CC2-A0DD-F072BF5E5709}" presName="iconRect" presStyleLbl="node1" presStyleIdx="4" presStyleCnt="7" custScaleX="68302" custScaleY="68302"/>
      <dgm:spPr/>
    </dgm:pt>
    <dgm:pt modelId="{1D373860-53CA-4098-8BF8-CD414C0045F3}" type="pres">
      <dgm:prSet presAssocID="{C2AEC3D7-20AD-4CC2-A0DD-F072BF5E5709}" presName="spaceRect" presStyleCnt="0"/>
      <dgm:spPr/>
    </dgm:pt>
    <dgm:pt modelId="{23BF9411-C365-428A-9BB1-31D9D95FC81D}" type="pres">
      <dgm:prSet presAssocID="{C2AEC3D7-20AD-4CC2-A0DD-F072BF5E5709}" presName="parTx" presStyleLbl="revTx" presStyleIdx="4" presStyleCnt="7">
        <dgm:presLayoutVars>
          <dgm:chMax val="0"/>
          <dgm:chPref val="0"/>
        </dgm:presLayoutVars>
      </dgm:prSet>
      <dgm:spPr/>
    </dgm:pt>
    <dgm:pt modelId="{51DB3357-8115-44B1-B156-7B05F3B8A8B5}" type="pres">
      <dgm:prSet presAssocID="{F5E51E10-7223-4940-A423-CB75A2F64190}" presName="sibTrans" presStyleCnt="0"/>
      <dgm:spPr/>
    </dgm:pt>
    <dgm:pt modelId="{328AEAEC-86D1-46BB-AEEA-77B86AC47D01}" type="pres">
      <dgm:prSet presAssocID="{2E090A32-A6C1-4E28-A8D1-93728D3A5F2D}" presName="compNode" presStyleCnt="0"/>
      <dgm:spPr/>
    </dgm:pt>
    <dgm:pt modelId="{BC6CF00E-983C-4825-9B94-E25A33E89A71}" type="pres">
      <dgm:prSet presAssocID="{2E090A32-A6C1-4E28-A8D1-93728D3A5F2D}" presName="bgRect" presStyleLbl="bgShp" presStyleIdx="5" presStyleCnt="7"/>
      <dgm:spPr/>
    </dgm:pt>
    <dgm:pt modelId="{F1C2B69B-F695-44AE-A06F-CB8B0B09D84F}" type="pres">
      <dgm:prSet presAssocID="{2E090A32-A6C1-4E28-A8D1-93728D3A5F2D}" presName="iconRect" presStyleLbl="node1" presStyleIdx="5" presStyleCnt="7" custScaleX="68302" custScaleY="68302"/>
      <dgm:spPr/>
    </dgm:pt>
    <dgm:pt modelId="{1D33DDA7-9E73-43C0-A4CC-B68A7613FB86}" type="pres">
      <dgm:prSet presAssocID="{2E090A32-A6C1-4E28-A8D1-93728D3A5F2D}" presName="spaceRect" presStyleCnt="0"/>
      <dgm:spPr/>
    </dgm:pt>
    <dgm:pt modelId="{DE500591-4F92-4D63-94F1-18BA6D975EA1}" type="pres">
      <dgm:prSet presAssocID="{2E090A32-A6C1-4E28-A8D1-93728D3A5F2D}" presName="parTx" presStyleLbl="revTx" presStyleIdx="5" presStyleCnt="7">
        <dgm:presLayoutVars>
          <dgm:chMax val="0"/>
          <dgm:chPref val="0"/>
        </dgm:presLayoutVars>
      </dgm:prSet>
      <dgm:spPr/>
    </dgm:pt>
    <dgm:pt modelId="{D918C940-72B8-4ADF-96D4-1F0A05B99FE2}" type="pres">
      <dgm:prSet presAssocID="{E42F7D49-714D-4AB2-93FD-53762FBDEF21}" presName="sibTrans" presStyleCnt="0"/>
      <dgm:spPr/>
    </dgm:pt>
    <dgm:pt modelId="{66E2648C-CCD6-4A2E-A6D7-D8CC9816CEDC}" type="pres">
      <dgm:prSet presAssocID="{EFFCCF19-B6AB-4B29-8629-341114622970}" presName="compNode" presStyleCnt="0"/>
      <dgm:spPr/>
    </dgm:pt>
    <dgm:pt modelId="{D7E7829C-109D-4EFE-9475-922BA58CD155}" type="pres">
      <dgm:prSet presAssocID="{EFFCCF19-B6AB-4B29-8629-341114622970}" presName="bgRect" presStyleLbl="bgShp" presStyleIdx="6" presStyleCnt="7"/>
      <dgm:spPr/>
    </dgm:pt>
    <dgm:pt modelId="{22FF2104-6170-4658-9E58-C6CD6218DF15}" type="pres">
      <dgm:prSet presAssocID="{EFFCCF19-B6AB-4B29-8629-341114622970}" presName="iconRect" presStyleLbl="node1" presStyleIdx="6" presStyleCnt="7" custScaleX="68302" custScaleY="68302"/>
      <dgm:spPr/>
    </dgm:pt>
    <dgm:pt modelId="{E298AA06-793C-49A4-B941-E16E001CB975}" type="pres">
      <dgm:prSet presAssocID="{EFFCCF19-B6AB-4B29-8629-341114622970}" presName="spaceRect" presStyleCnt="0"/>
      <dgm:spPr/>
    </dgm:pt>
    <dgm:pt modelId="{E35F9490-0465-40BE-A027-FFA541FC32BB}" type="pres">
      <dgm:prSet presAssocID="{EFFCCF19-B6AB-4B29-8629-341114622970}" presName="parTx" presStyleLbl="revTx" presStyleIdx="6" presStyleCnt="7">
        <dgm:presLayoutVars>
          <dgm:chMax val="0"/>
          <dgm:chPref val="0"/>
        </dgm:presLayoutVars>
      </dgm:prSet>
      <dgm:spPr/>
    </dgm:pt>
  </dgm:ptLst>
  <dgm:cxnLst>
    <dgm:cxn modelId="{76E4BB01-FF51-4A91-93BA-8632CE75C651}" srcId="{A820A5A9-0FAB-40EB-B0B7-1C89B80B171E}" destId="{209D5B05-F1D3-483B-A793-3E3703BAFD1B}" srcOrd="0" destOrd="0" parTransId="{45336180-E4ED-44E3-B86D-37C4AF40728E}" sibTransId="{BAC18BDA-5AFF-463E-8DB8-8124BDB6A5F9}"/>
    <dgm:cxn modelId="{67353B02-31BF-41B9-9400-89879FCED7A2}" type="presOf" srcId="{5F6F2700-75C4-4D0C-873E-1E425CBF83F8}" destId="{E3BA3D63-D974-4C44-AE9D-D2DBFB7A8BB7}" srcOrd="0" destOrd="0" presId="urn:microsoft.com/office/officeart/2018/2/layout/IconVerticalSolidList"/>
    <dgm:cxn modelId="{7E7F7C20-E50F-4669-B3FE-2583C8121D7F}" type="presOf" srcId="{C2AEC3D7-20AD-4CC2-A0DD-F072BF5E5709}" destId="{23BF9411-C365-428A-9BB1-31D9D95FC81D}" srcOrd="0" destOrd="0" presId="urn:microsoft.com/office/officeart/2018/2/layout/IconVerticalSolidList"/>
    <dgm:cxn modelId="{0C568037-F8CE-4850-B584-85C762AC1DA0}" srcId="{A820A5A9-0FAB-40EB-B0B7-1C89B80B171E}" destId="{EFFCCF19-B6AB-4B29-8629-341114622970}" srcOrd="6" destOrd="0" parTransId="{7036B200-D4BD-4311-A624-E829062A4898}" sibTransId="{52C0F96C-0793-410C-BCE6-7F0FCB749284}"/>
    <dgm:cxn modelId="{6E093C5D-A80F-485C-B6D3-EFCBBE69336D}" srcId="{A820A5A9-0FAB-40EB-B0B7-1C89B80B171E}" destId="{2E090A32-A6C1-4E28-A8D1-93728D3A5F2D}" srcOrd="5" destOrd="0" parTransId="{DCF92C92-3535-4D25-9F99-8F8EF51BEE9E}" sibTransId="{E42F7D49-714D-4AB2-93FD-53762FBDEF21}"/>
    <dgm:cxn modelId="{98528C5D-7410-4F0E-AA37-B00061D1CA12}" type="presOf" srcId="{A820A5A9-0FAB-40EB-B0B7-1C89B80B171E}" destId="{A8DBEEBD-0E42-470A-9AF4-4B45B67D57C5}" srcOrd="0" destOrd="0" presId="urn:microsoft.com/office/officeart/2018/2/layout/IconVerticalSolidList"/>
    <dgm:cxn modelId="{CA96AB43-0AC3-4BD1-8D4D-99C5C3468F1D}" srcId="{A820A5A9-0FAB-40EB-B0B7-1C89B80B171E}" destId="{9D90EC35-2B8F-4509-B663-DAE9441824D3}" srcOrd="2" destOrd="0" parTransId="{E474B704-FC42-407A-9F24-3C27724AB418}" sibTransId="{1B635077-A6C8-42D6-A5AF-D35CAF4BB1FA}"/>
    <dgm:cxn modelId="{B8B6AD4A-3D37-44B9-9238-106A76D9A3CE}" type="presOf" srcId="{EFFCCF19-B6AB-4B29-8629-341114622970}" destId="{E35F9490-0465-40BE-A027-FFA541FC32BB}" srcOrd="0" destOrd="0" presId="urn:microsoft.com/office/officeart/2018/2/layout/IconVerticalSolidList"/>
    <dgm:cxn modelId="{23C0086C-E11A-4992-A4CD-1F3690553FF5}" type="presOf" srcId="{209D5B05-F1D3-483B-A793-3E3703BAFD1B}" destId="{D1C05B53-A9CD-4E69-9725-CFFC2EE565FA}" srcOrd="0" destOrd="0" presId="urn:microsoft.com/office/officeart/2018/2/layout/IconVerticalSolidList"/>
    <dgm:cxn modelId="{DFD44B6C-2EBB-4292-8D21-1CEA367DB6A9}" type="presOf" srcId="{9D90EC35-2B8F-4509-B663-DAE9441824D3}" destId="{59554728-6EA4-433F-A359-674D95F43155}" srcOrd="0" destOrd="0" presId="urn:microsoft.com/office/officeart/2018/2/layout/IconVerticalSolidList"/>
    <dgm:cxn modelId="{895F8051-0AFD-43A7-9A7B-9908E9323E3B}" srcId="{A820A5A9-0FAB-40EB-B0B7-1C89B80B171E}" destId="{5F6F2700-75C4-4D0C-873E-1E425CBF83F8}" srcOrd="1" destOrd="0" parTransId="{A0943473-B7D6-4C17-97BC-B31165C0D088}" sibTransId="{23CF4011-88D4-40DB-9D43-9931291E2AB3}"/>
    <dgm:cxn modelId="{2C2FD379-E7F5-4E11-97ED-04015DAE0F43}" srcId="{A820A5A9-0FAB-40EB-B0B7-1C89B80B171E}" destId="{C2AEC3D7-20AD-4CC2-A0DD-F072BF5E5709}" srcOrd="4" destOrd="0" parTransId="{09140419-E51E-4A4D-802C-32825807F3D7}" sibTransId="{F5E51E10-7223-4940-A423-CB75A2F64190}"/>
    <dgm:cxn modelId="{BF46678A-587B-4B88-BFBA-26CA8E89162A}" type="presOf" srcId="{90E2B589-8BCF-4F6F-92DB-9F69BD09F758}" destId="{6971DB57-F259-45C8-B9B6-8C760D96740E}" srcOrd="0" destOrd="0" presId="urn:microsoft.com/office/officeart/2018/2/layout/IconVerticalSolidList"/>
    <dgm:cxn modelId="{A6099CAD-D308-4BD0-9B97-F9ACB3B02A2B}" srcId="{A820A5A9-0FAB-40EB-B0B7-1C89B80B171E}" destId="{90E2B589-8BCF-4F6F-92DB-9F69BD09F758}" srcOrd="3" destOrd="0" parTransId="{6FFA0177-B704-4F2E-A3BA-AD6A17D37E1F}" sibTransId="{33CA1F9E-5B64-4D49-933C-A6596A8799BC}"/>
    <dgm:cxn modelId="{3B3E10FE-37A9-411D-BB11-2487F653818C}" type="presOf" srcId="{2E090A32-A6C1-4E28-A8D1-93728D3A5F2D}" destId="{DE500591-4F92-4D63-94F1-18BA6D975EA1}" srcOrd="0" destOrd="0" presId="urn:microsoft.com/office/officeart/2018/2/layout/IconVerticalSolidList"/>
    <dgm:cxn modelId="{967B46A6-973C-4422-8250-1AB87C7406F6}" type="presParOf" srcId="{A8DBEEBD-0E42-470A-9AF4-4B45B67D57C5}" destId="{DC0CE2AE-A61C-4216-B6B1-164A54F18697}" srcOrd="0" destOrd="0" presId="urn:microsoft.com/office/officeart/2018/2/layout/IconVerticalSolidList"/>
    <dgm:cxn modelId="{F05F0011-9E4B-4D39-AC5D-D7E9FD723852}" type="presParOf" srcId="{DC0CE2AE-A61C-4216-B6B1-164A54F18697}" destId="{D97F5036-A584-4DE1-B7F8-6B9665203175}" srcOrd="0" destOrd="0" presId="urn:microsoft.com/office/officeart/2018/2/layout/IconVerticalSolidList"/>
    <dgm:cxn modelId="{8451AC86-8B34-43B2-9C32-B6F542EB87B5}" type="presParOf" srcId="{DC0CE2AE-A61C-4216-B6B1-164A54F18697}" destId="{788EEEB2-B16A-4CD8-B866-03A45643D746}" srcOrd="1" destOrd="0" presId="urn:microsoft.com/office/officeart/2018/2/layout/IconVerticalSolidList"/>
    <dgm:cxn modelId="{0F5507BB-29A8-4061-A3B1-0E9581B89A1B}" type="presParOf" srcId="{DC0CE2AE-A61C-4216-B6B1-164A54F18697}" destId="{A3748EF8-E5A0-4924-A070-B9F6FE7A4A88}" srcOrd="2" destOrd="0" presId="urn:microsoft.com/office/officeart/2018/2/layout/IconVerticalSolidList"/>
    <dgm:cxn modelId="{36DF0F47-6E4B-4E04-A7A0-097136DD03CA}" type="presParOf" srcId="{DC0CE2AE-A61C-4216-B6B1-164A54F18697}" destId="{D1C05B53-A9CD-4E69-9725-CFFC2EE565FA}" srcOrd="3" destOrd="0" presId="urn:microsoft.com/office/officeart/2018/2/layout/IconVerticalSolidList"/>
    <dgm:cxn modelId="{F4746541-97E5-4622-983B-31A5B8766B4E}" type="presParOf" srcId="{A8DBEEBD-0E42-470A-9AF4-4B45B67D57C5}" destId="{B864B100-6778-4621-B349-11E2A1BDB962}" srcOrd="1" destOrd="0" presId="urn:microsoft.com/office/officeart/2018/2/layout/IconVerticalSolidList"/>
    <dgm:cxn modelId="{CE329A6E-A0C0-483C-A68E-E64DE7395E06}" type="presParOf" srcId="{A8DBEEBD-0E42-470A-9AF4-4B45B67D57C5}" destId="{385C2C99-6F19-4490-8E6C-584A1E3C8A99}" srcOrd="2" destOrd="0" presId="urn:microsoft.com/office/officeart/2018/2/layout/IconVerticalSolidList"/>
    <dgm:cxn modelId="{5F56B9F7-6DA2-4C4B-8959-4DE1D4B3139F}" type="presParOf" srcId="{385C2C99-6F19-4490-8E6C-584A1E3C8A99}" destId="{49A49965-C9B1-44CC-BD34-C25E1099FCFE}" srcOrd="0" destOrd="0" presId="urn:microsoft.com/office/officeart/2018/2/layout/IconVerticalSolidList"/>
    <dgm:cxn modelId="{5AEAA4A5-E692-4295-8AFC-3055E5F0CF5D}" type="presParOf" srcId="{385C2C99-6F19-4490-8E6C-584A1E3C8A99}" destId="{09E3F6FB-2181-4341-8352-CF3A0EA91739}" srcOrd="1" destOrd="0" presId="urn:microsoft.com/office/officeart/2018/2/layout/IconVerticalSolidList"/>
    <dgm:cxn modelId="{1975F69D-3C3E-4F95-8635-32AF06741AE3}" type="presParOf" srcId="{385C2C99-6F19-4490-8E6C-584A1E3C8A99}" destId="{3EEBD175-61D1-4F34-B564-BD4DB6BEA1F1}" srcOrd="2" destOrd="0" presId="urn:microsoft.com/office/officeart/2018/2/layout/IconVerticalSolidList"/>
    <dgm:cxn modelId="{0448270C-0BC1-4070-9464-2564E7F460C6}" type="presParOf" srcId="{385C2C99-6F19-4490-8E6C-584A1E3C8A99}" destId="{E3BA3D63-D974-4C44-AE9D-D2DBFB7A8BB7}" srcOrd="3" destOrd="0" presId="urn:microsoft.com/office/officeart/2018/2/layout/IconVerticalSolidList"/>
    <dgm:cxn modelId="{05A113C7-BC15-4D3D-BA62-37159B64FBF5}" type="presParOf" srcId="{A8DBEEBD-0E42-470A-9AF4-4B45B67D57C5}" destId="{E5D77768-A2A3-482B-A83D-4C9EA7F8C089}" srcOrd="3" destOrd="0" presId="urn:microsoft.com/office/officeart/2018/2/layout/IconVerticalSolidList"/>
    <dgm:cxn modelId="{46080814-2DB1-4292-B0DE-2A87DCE845E2}" type="presParOf" srcId="{A8DBEEBD-0E42-470A-9AF4-4B45B67D57C5}" destId="{E1B75256-9AA4-46BF-9B65-722D420C9451}" srcOrd="4" destOrd="0" presId="urn:microsoft.com/office/officeart/2018/2/layout/IconVerticalSolidList"/>
    <dgm:cxn modelId="{0EB11D19-FA86-47E9-950B-0B8922BDE64E}" type="presParOf" srcId="{E1B75256-9AA4-46BF-9B65-722D420C9451}" destId="{0B719A93-B870-48AC-A1DA-0B8F56C8F0D9}" srcOrd="0" destOrd="0" presId="urn:microsoft.com/office/officeart/2018/2/layout/IconVerticalSolidList"/>
    <dgm:cxn modelId="{06773558-A4FA-4BBD-85FE-7E90458A6D9D}" type="presParOf" srcId="{E1B75256-9AA4-46BF-9B65-722D420C9451}" destId="{0A044529-C656-4F81-BE18-F983AE198905}" srcOrd="1" destOrd="0" presId="urn:microsoft.com/office/officeart/2018/2/layout/IconVerticalSolidList"/>
    <dgm:cxn modelId="{F935F36D-D78D-4DC6-BA72-592B1D64DF58}" type="presParOf" srcId="{E1B75256-9AA4-46BF-9B65-722D420C9451}" destId="{083359B8-B505-4BC4-BB73-F08B6C718AC8}" srcOrd="2" destOrd="0" presId="urn:microsoft.com/office/officeart/2018/2/layout/IconVerticalSolidList"/>
    <dgm:cxn modelId="{50D06509-C27A-4B04-B7E6-9DBB381778FC}" type="presParOf" srcId="{E1B75256-9AA4-46BF-9B65-722D420C9451}" destId="{59554728-6EA4-433F-A359-674D95F43155}" srcOrd="3" destOrd="0" presId="urn:microsoft.com/office/officeart/2018/2/layout/IconVerticalSolidList"/>
    <dgm:cxn modelId="{32CD6953-D898-4F2C-ACED-A494B5F53CB7}" type="presParOf" srcId="{A8DBEEBD-0E42-470A-9AF4-4B45B67D57C5}" destId="{2E85EB21-096D-4E21-B12D-B85F047087AB}" srcOrd="5" destOrd="0" presId="urn:microsoft.com/office/officeart/2018/2/layout/IconVerticalSolidList"/>
    <dgm:cxn modelId="{65C79ABE-34A5-45C2-B9C1-B5566374C9C3}" type="presParOf" srcId="{A8DBEEBD-0E42-470A-9AF4-4B45B67D57C5}" destId="{2FD15455-0C92-468B-8BF3-7A7E52C58336}" srcOrd="6" destOrd="0" presId="urn:microsoft.com/office/officeart/2018/2/layout/IconVerticalSolidList"/>
    <dgm:cxn modelId="{6ABAAAA8-15AD-4B38-A75B-61DB1B5BE738}" type="presParOf" srcId="{2FD15455-0C92-468B-8BF3-7A7E52C58336}" destId="{EE78F4D7-5C5C-418A-ADCA-879608A1C1CD}" srcOrd="0" destOrd="0" presId="urn:microsoft.com/office/officeart/2018/2/layout/IconVerticalSolidList"/>
    <dgm:cxn modelId="{E2C8CC72-8E0C-4766-86A8-27E7DFB7A30E}" type="presParOf" srcId="{2FD15455-0C92-468B-8BF3-7A7E52C58336}" destId="{573CFDF3-A052-4F61-8CC1-73C011BFE8CC}" srcOrd="1" destOrd="0" presId="urn:microsoft.com/office/officeart/2018/2/layout/IconVerticalSolidList"/>
    <dgm:cxn modelId="{BD837FA6-991A-41BD-B9A2-4D54C77DF5D0}" type="presParOf" srcId="{2FD15455-0C92-468B-8BF3-7A7E52C58336}" destId="{B265DCA9-E892-4BC8-B611-D3BB6B3363A3}" srcOrd="2" destOrd="0" presId="urn:microsoft.com/office/officeart/2018/2/layout/IconVerticalSolidList"/>
    <dgm:cxn modelId="{27456124-35CB-40C5-967A-6A6428845609}" type="presParOf" srcId="{2FD15455-0C92-468B-8BF3-7A7E52C58336}" destId="{6971DB57-F259-45C8-B9B6-8C760D96740E}" srcOrd="3" destOrd="0" presId="urn:microsoft.com/office/officeart/2018/2/layout/IconVerticalSolidList"/>
    <dgm:cxn modelId="{3D362653-CC78-4257-9644-2684A6C02A53}" type="presParOf" srcId="{A8DBEEBD-0E42-470A-9AF4-4B45B67D57C5}" destId="{560B8370-F26E-4D3E-8D1F-3AC2AE835AD5}" srcOrd="7" destOrd="0" presId="urn:microsoft.com/office/officeart/2018/2/layout/IconVerticalSolidList"/>
    <dgm:cxn modelId="{9A5DB1C9-DC0B-42DF-BA8A-B8CE5D48280F}" type="presParOf" srcId="{A8DBEEBD-0E42-470A-9AF4-4B45B67D57C5}" destId="{571D2AD9-BD3A-44B1-AD44-497CE2FD1A7A}" srcOrd="8" destOrd="0" presId="urn:microsoft.com/office/officeart/2018/2/layout/IconVerticalSolidList"/>
    <dgm:cxn modelId="{6BF64C00-6951-4B83-823D-AE104B371340}" type="presParOf" srcId="{571D2AD9-BD3A-44B1-AD44-497CE2FD1A7A}" destId="{56037E77-20BD-4A0D-AA60-21F27D38B698}" srcOrd="0" destOrd="0" presId="urn:microsoft.com/office/officeart/2018/2/layout/IconVerticalSolidList"/>
    <dgm:cxn modelId="{452BA9DC-B99E-4318-B40C-2CB876448EEB}" type="presParOf" srcId="{571D2AD9-BD3A-44B1-AD44-497CE2FD1A7A}" destId="{32A2E140-B8D7-443A-96CA-E51A8D3EFD7B}" srcOrd="1" destOrd="0" presId="urn:microsoft.com/office/officeart/2018/2/layout/IconVerticalSolidList"/>
    <dgm:cxn modelId="{D901CFE2-E189-43B9-87CD-F42DD7EF835D}" type="presParOf" srcId="{571D2AD9-BD3A-44B1-AD44-497CE2FD1A7A}" destId="{1D373860-53CA-4098-8BF8-CD414C0045F3}" srcOrd="2" destOrd="0" presId="urn:microsoft.com/office/officeart/2018/2/layout/IconVerticalSolidList"/>
    <dgm:cxn modelId="{75E8F803-E818-443A-B611-AC7DD69B79C5}" type="presParOf" srcId="{571D2AD9-BD3A-44B1-AD44-497CE2FD1A7A}" destId="{23BF9411-C365-428A-9BB1-31D9D95FC81D}" srcOrd="3" destOrd="0" presId="urn:microsoft.com/office/officeart/2018/2/layout/IconVerticalSolidList"/>
    <dgm:cxn modelId="{44016F26-37B8-4B53-ABD3-5B3845223A03}" type="presParOf" srcId="{A8DBEEBD-0E42-470A-9AF4-4B45B67D57C5}" destId="{51DB3357-8115-44B1-B156-7B05F3B8A8B5}" srcOrd="9" destOrd="0" presId="urn:microsoft.com/office/officeart/2018/2/layout/IconVerticalSolidList"/>
    <dgm:cxn modelId="{CB174B95-86ED-44C4-8FB1-EFD757D52EA5}" type="presParOf" srcId="{A8DBEEBD-0E42-470A-9AF4-4B45B67D57C5}" destId="{328AEAEC-86D1-46BB-AEEA-77B86AC47D01}" srcOrd="10" destOrd="0" presId="urn:microsoft.com/office/officeart/2018/2/layout/IconVerticalSolidList"/>
    <dgm:cxn modelId="{7830C5CE-BCF0-4529-934D-84E1D3A893B8}" type="presParOf" srcId="{328AEAEC-86D1-46BB-AEEA-77B86AC47D01}" destId="{BC6CF00E-983C-4825-9B94-E25A33E89A71}" srcOrd="0" destOrd="0" presId="urn:microsoft.com/office/officeart/2018/2/layout/IconVerticalSolidList"/>
    <dgm:cxn modelId="{1ADBE7CD-E39E-49B7-8D64-8BE2ECF80304}" type="presParOf" srcId="{328AEAEC-86D1-46BB-AEEA-77B86AC47D01}" destId="{F1C2B69B-F695-44AE-A06F-CB8B0B09D84F}" srcOrd="1" destOrd="0" presId="urn:microsoft.com/office/officeart/2018/2/layout/IconVerticalSolidList"/>
    <dgm:cxn modelId="{383CA6E7-CB0D-4DC6-A6D5-745CBF4F3EE0}" type="presParOf" srcId="{328AEAEC-86D1-46BB-AEEA-77B86AC47D01}" destId="{1D33DDA7-9E73-43C0-A4CC-B68A7613FB86}" srcOrd="2" destOrd="0" presId="urn:microsoft.com/office/officeart/2018/2/layout/IconVerticalSolidList"/>
    <dgm:cxn modelId="{6250DE98-F3DB-4A76-9622-3240E9AAC2FA}" type="presParOf" srcId="{328AEAEC-86D1-46BB-AEEA-77B86AC47D01}" destId="{DE500591-4F92-4D63-94F1-18BA6D975EA1}" srcOrd="3" destOrd="0" presId="urn:microsoft.com/office/officeart/2018/2/layout/IconVerticalSolidList"/>
    <dgm:cxn modelId="{AE88B809-9D25-4286-AE42-D2DD5E295CB1}" type="presParOf" srcId="{A8DBEEBD-0E42-470A-9AF4-4B45B67D57C5}" destId="{D918C940-72B8-4ADF-96D4-1F0A05B99FE2}" srcOrd="11" destOrd="0" presId="urn:microsoft.com/office/officeart/2018/2/layout/IconVerticalSolidList"/>
    <dgm:cxn modelId="{ED2806A2-FE1D-4802-A001-052BF981E00F}" type="presParOf" srcId="{A8DBEEBD-0E42-470A-9AF4-4B45B67D57C5}" destId="{66E2648C-CCD6-4A2E-A6D7-D8CC9816CEDC}" srcOrd="12" destOrd="0" presId="urn:microsoft.com/office/officeart/2018/2/layout/IconVerticalSolidList"/>
    <dgm:cxn modelId="{06AE589F-2C99-48A9-AA67-F3209EEA7BA8}" type="presParOf" srcId="{66E2648C-CCD6-4A2E-A6D7-D8CC9816CEDC}" destId="{D7E7829C-109D-4EFE-9475-922BA58CD155}" srcOrd="0" destOrd="0" presId="urn:microsoft.com/office/officeart/2018/2/layout/IconVerticalSolidList"/>
    <dgm:cxn modelId="{5645AC14-7877-4E8F-B901-F6A701E1B554}" type="presParOf" srcId="{66E2648C-CCD6-4A2E-A6D7-D8CC9816CEDC}" destId="{22FF2104-6170-4658-9E58-C6CD6218DF15}" srcOrd="1" destOrd="0" presId="urn:microsoft.com/office/officeart/2018/2/layout/IconVerticalSolidList"/>
    <dgm:cxn modelId="{7F0E29BB-A85F-4951-BC09-5D8E2E2171A1}" type="presParOf" srcId="{66E2648C-CCD6-4A2E-A6D7-D8CC9816CEDC}" destId="{E298AA06-793C-49A4-B941-E16E001CB975}" srcOrd="2" destOrd="0" presId="urn:microsoft.com/office/officeart/2018/2/layout/IconVerticalSolidList"/>
    <dgm:cxn modelId="{9C1C5EEB-0380-4C30-B6AA-FDD30D75F26F}" type="presParOf" srcId="{66E2648C-CCD6-4A2E-A6D7-D8CC9816CEDC}" destId="{E35F9490-0465-40BE-A027-FFA541FC32B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EA7C5EE-5AC1-4FC1-AAC3-AC2CACDD278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04AC31-DD46-463C-998C-A1A8E62B2096}">
      <dgm:prSet/>
      <dgm:spPr/>
      <dgm:t>
        <a:bodyPr/>
        <a:lstStyle/>
        <a:p>
          <a:r>
            <a:rPr lang="en-US" dirty="0"/>
            <a:t>Google maps / Tom </a:t>
          </a:r>
          <a:r>
            <a:rPr lang="en-US" dirty="0" err="1"/>
            <a:t>Tom</a:t>
          </a:r>
          <a:r>
            <a:rPr lang="en-US" dirty="0"/>
            <a:t> </a:t>
          </a:r>
        </a:p>
      </dgm:t>
    </dgm:pt>
    <dgm:pt modelId="{69B1CDD3-4665-4C25-911F-76E68BD63B14}" type="parTrans" cxnId="{8F3ABF2C-50CF-4E23-A2A3-A6782843B143}">
      <dgm:prSet/>
      <dgm:spPr/>
      <dgm:t>
        <a:bodyPr/>
        <a:lstStyle/>
        <a:p>
          <a:endParaRPr lang="en-US"/>
        </a:p>
      </dgm:t>
    </dgm:pt>
    <dgm:pt modelId="{6DC859B2-BB5C-486B-907A-BE190499C384}" type="sibTrans" cxnId="{8F3ABF2C-50CF-4E23-A2A3-A6782843B143}">
      <dgm:prSet/>
      <dgm:spPr/>
      <dgm:t>
        <a:bodyPr/>
        <a:lstStyle/>
        <a:p>
          <a:endParaRPr lang="en-US"/>
        </a:p>
      </dgm:t>
    </dgm:pt>
    <dgm:pt modelId="{4BDBC0C9-9F70-4CEA-B999-087F3DAAA7B8}">
      <dgm:prSet/>
      <dgm:spPr/>
      <dgm:t>
        <a:bodyPr/>
        <a:lstStyle/>
        <a:p>
          <a:r>
            <a:rPr lang="en-US" dirty="0"/>
            <a:t>Google places</a:t>
          </a:r>
        </a:p>
      </dgm:t>
    </dgm:pt>
    <dgm:pt modelId="{B3DA2807-0BE8-4E11-80E0-EA05C7B3E186}" type="parTrans" cxnId="{80DC2798-07CD-4EBB-B043-1D34C1713EFF}">
      <dgm:prSet/>
      <dgm:spPr/>
      <dgm:t>
        <a:bodyPr/>
        <a:lstStyle/>
        <a:p>
          <a:endParaRPr lang="en-US"/>
        </a:p>
      </dgm:t>
    </dgm:pt>
    <dgm:pt modelId="{F0AB269F-B092-4517-96A8-3A205EF962D3}" type="sibTrans" cxnId="{80DC2798-07CD-4EBB-B043-1D34C1713EFF}">
      <dgm:prSet/>
      <dgm:spPr/>
      <dgm:t>
        <a:bodyPr/>
        <a:lstStyle/>
        <a:p>
          <a:endParaRPr lang="en-US"/>
        </a:p>
      </dgm:t>
    </dgm:pt>
    <dgm:pt modelId="{7971E5A9-3F57-4F46-AAAD-DEBD6FE1D38E}">
      <dgm:prSet/>
      <dgm:spPr/>
      <dgm:t>
        <a:bodyPr/>
        <a:lstStyle/>
        <a:p>
          <a:r>
            <a:rPr lang="en-US" dirty="0"/>
            <a:t>Weather APIs (OpenWeather, Copernicus)</a:t>
          </a:r>
        </a:p>
      </dgm:t>
    </dgm:pt>
    <dgm:pt modelId="{BAF2C07A-5D26-41C2-9638-EE884349A004}" type="parTrans" cxnId="{A7B3E3BE-98D7-4E28-BE83-A2842A34BA61}">
      <dgm:prSet/>
      <dgm:spPr/>
      <dgm:t>
        <a:bodyPr/>
        <a:lstStyle/>
        <a:p>
          <a:endParaRPr lang="en-US"/>
        </a:p>
      </dgm:t>
    </dgm:pt>
    <dgm:pt modelId="{7CD5710E-F09B-4C0E-9F9B-01F242C6E26C}" type="sibTrans" cxnId="{A7B3E3BE-98D7-4E28-BE83-A2842A34BA61}">
      <dgm:prSet/>
      <dgm:spPr/>
      <dgm:t>
        <a:bodyPr/>
        <a:lstStyle/>
        <a:p>
          <a:endParaRPr lang="en-US"/>
        </a:p>
      </dgm:t>
    </dgm:pt>
    <dgm:pt modelId="{9BCC8BEB-FDBD-4545-BC29-BC0CD4779EB1}">
      <dgm:prSet/>
      <dgm:spPr/>
      <dgm:t>
        <a:bodyPr/>
        <a:lstStyle/>
        <a:p>
          <a:r>
            <a:rPr lang="en-US" dirty="0"/>
            <a:t>Lab provided sensors </a:t>
          </a:r>
        </a:p>
      </dgm:t>
    </dgm:pt>
    <dgm:pt modelId="{24A418A4-24B7-4D29-B3E3-ABFA9D92D737}" type="parTrans" cxnId="{ACA2E918-0078-4D89-9B98-C152D9954DDB}">
      <dgm:prSet/>
      <dgm:spPr/>
      <dgm:t>
        <a:bodyPr/>
        <a:lstStyle/>
        <a:p>
          <a:endParaRPr lang="en-US"/>
        </a:p>
      </dgm:t>
    </dgm:pt>
    <dgm:pt modelId="{D6F43DE1-1615-41B3-A0F2-E1DCD5A3B67B}" type="sibTrans" cxnId="{ACA2E918-0078-4D89-9B98-C152D9954DDB}">
      <dgm:prSet/>
      <dgm:spPr/>
      <dgm:t>
        <a:bodyPr/>
        <a:lstStyle/>
        <a:p>
          <a:endParaRPr lang="en-US"/>
        </a:p>
      </dgm:t>
    </dgm:pt>
    <dgm:pt modelId="{E4EC36FE-203B-4AA1-BA6B-A3B8B76DA117}" type="pres">
      <dgm:prSet presAssocID="{3EA7C5EE-5AC1-4FC1-AAC3-AC2CACDD2787}" presName="root" presStyleCnt="0">
        <dgm:presLayoutVars>
          <dgm:dir/>
          <dgm:resizeHandles val="exact"/>
        </dgm:presLayoutVars>
      </dgm:prSet>
      <dgm:spPr/>
    </dgm:pt>
    <dgm:pt modelId="{01C45573-81A2-4B1B-BF0D-2ED6838CCD2F}" type="pres">
      <dgm:prSet presAssocID="{9D04AC31-DD46-463C-998C-A1A8E62B2096}" presName="compNode" presStyleCnt="0"/>
      <dgm:spPr/>
    </dgm:pt>
    <dgm:pt modelId="{FE04868B-2AC3-44AE-97B3-20C5E14B2EE1}" type="pres">
      <dgm:prSet presAssocID="{9D04AC31-DD46-463C-998C-A1A8E62B20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Σημάδι"/>
        </a:ext>
      </dgm:extLst>
    </dgm:pt>
    <dgm:pt modelId="{EEFD3579-195E-46DD-8CCD-8E06156F446F}" type="pres">
      <dgm:prSet presAssocID="{9D04AC31-DD46-463C-998C-A1A8E62B2096}" presName="spaceRect" presStyleCnt="0"/>
      <dgm:spPr/>
    </dgm:pt>
    <dgm:pt modelId="{6E96E560-4606-43BD-B746-04443B7E8D18}" type="pres">
      <dgm:prSet presAssocID="{9D04AC31-DD46-463C-998C-A1A8E62B2096}" presName="textRect" presStyleLbl="revTx" presStyleIdx="0" presStyleCnt="4">
        <dgm:presLayoutVars>
          <dgm:chMax val="1"/>
          <dgm:chPref val="1"/>
        </dgm:presLayoutVars>
      </dgm:prSet>
      <dgm:spPr/>
    </dgm:pt>
    <dgm:pt modelId="{56FB802D-FB44-4C4B-80BC-F12FCB7216B3}" type="pres">
      <dgm:prSet presAssocID="{6DC859B2-BB5C-486B-907A-BE190499C384}" presName="sibTrans" presStyleCnt="0"/>
      <dgm:spPr/>
    </dgm:pt>
    <dgm:pt modelId="{228C6582-3B3D-41DB-861B-A99FA3F8F522}" type="pres">
      <dgm:prSet presAssocID="{4BDBC0C9-9F70-4CEA-B999-087F3DAAA7B8}" presName="compNode" presStyleCnt="0"/>
      <dgm:spPr/>
    </dgm:pt>
    <dgm:pt modelId="{0E8B54C8-0664-4108-8FEC-E8CBCF4B4CDD}" type="pres">
      <dgm:prSet presAssocID="{4BDBC0C9-9F70-4CEA-B999-087F3DAAA7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697F4705-8BAC-402B-B087-DF2F6D9FE117}" type="pres">
      <dgm:prSet presAssocID="{4BDBC0C9-9F70-4CEA-B999-087F3DAAA7B8}" presName="spaceRect" presStyleCnt="0"/>
      <dgm:spPr/>
    </dgm:pt>
    <dgm:pt modelId="{474EEB35-F217-4715-8513-BA0F119B4335}" type="pres">
      <dgm:prSet presAssocID="{4BDBC0C9-9F70-4CEA-B999-087F3DAAA7B8}" presName="textRect" presStyleLbl="revTx" presStyleIdx="1" presStyleCnt="4">
        <dgm:presLayoutVars>
          <dgm:chMax val="1"/>
          <dgm:chPref val="1"/>
        </dgm:presLayoutVars>
      </dgm:prSet>
      <dgm:spPr/>
    </dgm:pt>
    <dgm:pt modelId="{A5D5B417-BAE5-4ACF-BC25-59D8757B60FA}" type="pres">
      <dgm:prSet presAssocID="{F0AB269F-B092-4517-96A8-3A205EF962D3}" presName="sibTrans" presStyleCnt="0"/>
      <dgm:spPr/>
    </dgm:pt>
    <dgm:pt modelId="{6295AE6C-157E-4CAE-9720-06CA7F1C4A80}" type="pres">
      <dgm:prSet presAssocID="{7971E5A9-3F57-4F46-AAAD-DEBD6FE1D38E}" presName="compNode" presStyleCnt="0"/>
      <dgm:spPr/>
    </dgm:pt>
    <dgm:pt modelId="{5E46DE86-F1AF-445D-AC87-54B9222B5B37}" type="pres">
      <dgm:prSet presAssocID="{7971E5A9-3F57-4F46-AAAD-DEBD6FE1D3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Σύννεφο"/>
        </a:ext>
      </dgm:extLst>
    </dgm:pt>
    <dgm:pt modelId="{4A9EF5A3-F907-4AC5-80CA-CDA0F73F14D4}" type="pres">
      <dgm:prSet presAssocID="{7971E5A9-3F57-4F46-AAAD-DEBD6FE1D38E}" presName="spaceRect" presStyleCnt="0"/>
      <dgm:spPr/>
    </dgm:pt>
    <dgm:pt modelId="{E76886CC-18B0-46C8-BB5D-03564C0CCB6C}" type="pres">
      <dgm:prSet presAssocID="{7971E5A9-3F57-4F46-AAAD-DEBD6FE1D38E}" presName="textRect" presStyleLbl="revTx" presStyleIdx="2" presStyleCnt="4">
        <dgm:presLayoutVars>
          <dgm:chMax val="1"/>
          <dgm:chPref val="1"/>
        </dgm:presLayoutVars>
      </dgm:prSet>
      <dgm:spPr/>
    </dgm:pt>
    <dgm:pt modelId="{9E62B106-812A-4FFF-B259-EB85BCBE6DD9}" type="pres">
      <dgm:prSet presAssocID="{7CD5710E-F09B-4C0E-9F9B-01F242C6E26C}" presName="sibTrans" presStyleCnt="0"/>
      <dgm:spPr/>
    </dgm:pt>
    <dgm:pt modelId="{1F5347DC-4EB5-461D-975F-466481CD2CB7}" type="pres">
      <dgm:prSet presAssocID="{9BCC8BEB-FDBD-4545-BC29-BC0CD4779EB1}" presName="compNode" presStyleCnt="0"/>
      <dgm:spPr/>
    </dgm:pt>
    <dgm:pt modelId="{F3F83E41-B880-4604-A038-B771921DFDA5}" type="pres">
      <dgm:prSet presAssocID="{9BCC8BEB-FDBD-4545-BC29-BC0CD4779E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ACDBB783-BE9B-494A-A1A1-06DE684D427C}" type="pres">
      <dgm:prSet presAssocID="{9BCC8BEB-FDBD-4545-BC29-BC0CD4779EB1}" presName="spaceRect" presStyleCnt="0"/>
      <dgm:spPr/>
    </dgm:pt>
    <dgm:pt modelId="{04E9B911-4370-4653-8D41-F01A8A5ACE87}" type="pres">
      <dgm:prSet presAssocID="{9BCC8BEB-FDBD-4545-BC29-BC0CD4779EB1}" presName="textRect" presStyleLbl="revTx" presStyleIdx="3" presStyleCnt="4">
        <dgm:presLayoutVars>
          <dgm:chMax val="1"/>
          <dgm:chPref val="1"/>
        </dgm:presLayoutVars>
      </dgm:prSet>
      <dgm:spPr/>
    </dgm:pt>
  </dgm:ptLst>
  <dgm:cxnLst>
    <dgm:cxn modelId="{ACA2E918-0078-4D89-9B98-C152D9954DDB}" srcId="{3EA7C5EE-5AC1-4FC1-AAC3-AC2CACDD2787}" destId="{9BCC8BEB-FDBD-4545-BC29-BC0CD4779EB1}" srcOrd="3" destOrd="0" parTransId="{24A418A4-24B7-4D29-B3E3-ABFA9D92D737}" sibTransId="{D6F43DE1-1615-41B3-A0F2-E1DCD5A3B67B}"/>
    <dgm:cxn modelId="{8F3ABF2C-50CF-4E23-A2A3-A6782843B143}" srcId="{3EA7C5EE-5AC1-4FC1-AAC3-AC2CACDD2787}" destId="{9D04AC31-DD46-463C-998C-A1A8E62B2096}" srcOrd="0" destOrd="0" parTransId="{69B1CDD3-4665-4C25-911F-76E68BD63B14}" sibTransId="{6DC859B2-BB5C-486B-907A-BE190499C384}"/>
    <dgm:cxn modelId="{77D34385-A44F-4600-9141-3B2F649E1C71}" type="presOf" srcId="{9D04AC31-DD46-463C-998C-A1A8E62B2096}" destId="{6E96E560-4606-43BD-B746-04443B7E8D18}" srcOrd="0" destOrd="0" presId="urn:microsoft.com/office/officeart/2018/2/layout/IconLabelList"/>
    <dgm:cxn modelId="{80DC2798-07CD-4EBB-B043-1D34C1713EFF}" srcId="{3EA7C5EE-5AC1-4FC1-AAC3-AC2CACDD2787}" destId="{4BDBC0C9-9F70-4CEA-B999-087F3DAAA7B8}" srcOrd="1" destOrd="0" parTransId="{B3DA2807-0BE8-4E11-80E0-EA05C7B3E186}" sibTransId="{F0AB269F-B092-4517-96A8-3A205EF962D3}"/>
    <dgm:cxn modelId="{B771FEA6-F128-4675-A111-84C77B9537CB}" type="presOf" srcId="{4BDBC0C9-9F70-4CEA-B999-087F3DAAA7B8}" destId="{474EEB35-F217-4715-8513-BA0F119B4335}" srcOrd="0" destOrd="0" presId="urn:microsoft.com/office/officeart/2018/2/layout/IconLabelList"/>
    <dgm:cxn modelId="{C2B360B0-9941-4360-9C69-AC7FC4FB0217}" type="presOf" srcId="{9BCC8BEB-FDBD-4545-BC29-BC0CD4779EB1}" destId="{04E9B911-4370-4653-8D41-F01A8A5ACE87}" srcOrd="0" destOrd="0" presId="urn:microsoft.com/office/officeart/2018/2/layout/IconLabelList"/>
    <dgm:cxn modelId="{A7B3E3BE-98D7-4E28-BE83-A2842A34BA61}" srcId="{3EA7C5EE-5AC1-4FC1-AAC3-AC2CACDD2787}" destId="{7971E5A9-3F57-4F46-AAAD-DEBD6FE1D38E}" srcOrd="2" destOrd="0" parTransId="{BAF2C07A-5D26-41C2-9638-EE884349A004}" sibTransId="{7CD5710E-F09B-4C0E-9F9B-01F242C6E26C}"/>
    <dgm:cxn modelId="{13EBD5D4-3F78-4359-8468-2CE221C5B458}" type="presOf" srcId="{3EA7C5EE-5AC1-4FC1-AAC3-AC2CACDD2787}" destId="{E4EC36FE-203B-4AA1-BA6B-A3B8B76DA117}" srcOrd="0" destOrd="0" presId="urn:microsoft.com/office/officeart/2018/2/layout/IconLabelList"/>
    <dgm:cxn modelId="{201C47FE-3158-4AF9-A03D-284B112AF9D2}" type="presOf" srcId="{7971E5A9-3F57-4F46-AAAD-DEBD6FE1D38E}" destId="{E76886CC-18B0-46C8-BB5D-03564C0CCB6C}" srcOrd="0" destOrd="0" presId="urn:microsoft.com/office/officeart/2018/2/layout/IconLabelList"/>
    <dgm:cxn modelId="{CC1B9E35-8922-48E2-8967-226AA0A1D61C}" type="presParOf" srcId="{E4EC36FE-203B-4AA1-BA6B-A3B8B76DA117}" destId="{01C45573-81A2-4B1B-BF0D-2ED6838CCD2F}" srcOrd="0" destOrd="0" presId="urn:microsoft.com/office/officeart/2018/2/layout/IconLabelList"/>
    <dgm:cxn modelId="{C2FB03A6-0255-4467-B2C0-636792CAB013}" type="presParOf" srcId="{01C45573-81A2-4B1B-BF0D-2ED6838CCD2F}" destId="{FE04868B-2AC3-44AE-97B3-20C5E14B2EE1}" srcOrd="0" destOrd="0" presId="urn:microsoft.com/office/officeart/2018/2/layout/IconLabelList"/>
    <dgm:cxn modelId="{227C07CD-5F37-4379-BA30-8D4D618D149A}" type="presParOf" srcId="{01C45573-81A2-4B1B-BF0D-2ED6838CCD2F}" destId="{EEFD3579-195E-46DD-8CCD-8E06156F446F}" srcOrd="1" destOrd="0" presId="urn:microsoft.com/office/officeart/2018/2/layout/IconLabelList"/>
    <dgm:cxn modelId="{51CB4621-DEAF-49D4-8965-A7D08259D6C1}" type="presParOf" srcId="{01C45573-81A2-4B1B-BF0D-2ED6838CCD2F}" destId="{6E96E560-4606-43BD-B746-04443B7E8D18}" srcOrd="2" destOrd="0" presId="urn:microsoft.com/office/officeart/2018/2/layout/IconLabelList"/>
    <dgm:cxn modelId="{FB45FA86-D2A6-4CCB-9FF6-0239CFDEDD3D}" type="presParOf" srcId="{E4EC36FE-203B-4AA1-BA6B-A3B8B76DA117}" destId="{56FB802D-FB44-4C4B-80BC-F12FCB7216B3}" srcOrd="1" destOrd="0" presId="urn:microsoft.com/office/officeart/2018/2/layout/IconLabelList"/>
    <dgm:cxn modelId="{12A62BF7-2C25-421F-943E-592878D52FE1}" type="presParOf" srcId="{E4EC36FE-203B-4AA1-BA6B-A3B8B76DA117}" destId="{228C6582-3B3D-41DB-861B-A99FA3F8F522}" srcOrd="2" destOrd="0" presId="urn:microsoft.com/office/officeart/2018/2/layout/IconLabelList"/>
    <dgm:cxn modelId="{A4A30B63-CA39-4369-9AE1-845176E0B1F7}" type="presParOf" srcId="{228C6582-3B3D-41DB-861B-A99FA3F8F522}" destId="{0E8B54C8-0664-4108-8FEC-E8CBCF4B4CDD}" srcOrd="0" destOrd="0" presId="urn:microsoft.com/office/officeart/2018/2/layout/IconLabelList"/>
    <dgm:cxn modelId="{AACEBBE4-A763-4B75-B0FE-52D2895CCC1C}" type="presParOf" srcId="{228C6582-3B3D-41DB-861B-A99FA3F8F522}" destId="{697F4705-8BAC-402B-B087-DF2F6D9FE117}" srcOrd="1" destOrd="0" presId="urn:microsoft.com/office/officeart/2018/2/layout/IconLabelList"/>
    <dgm:cxn modelId="{617BEE46-01F4-4348-8434-59E29CDB21CB}" type="presParOf" srcId="{228C6582-3B3D-41DB-861B-A99FA3F8F522}" destId="{474EEB35-F217-4715-8513-BA0F119B4335}" srcOrd="2" destOrd="0" presId="urn:microsoft.com/office/officeart/2018/2/layout/IconLabelList"/>
    <dgm:cxn modelId="{809398B2-884F-486D-AF3F-FE3E6193D16B}" type="presParOf" srcId="{E4EC36FE-203B-4AA1-BA6B-A3B8B76DA117}" destId="{A5D5B417-BAE5-4ACF-BC25-59D8757B60FA}" srcOrd="3" destOrd="0" presId="urn:microsoft.com/office/officeart/2018/2/layout/IconLabelList"/>
    <dgm:cxn modelId="{4BFB28F1-3A0B-49BC-918C-A13CC3F357C4}" type="presParOf" srcId="{E4EC36FE-203B-4AA1-BA6B-A3B8B76DA117}" destId="{6295AE6C-157E-4CAE-9720-06CA7F1C4A80}" srcOrd="4" destOrd="0" presId="urn:microsoft.com/office/officeart/2018/2/layout/IconLabelList"/>
    <dgm:cxn modelId="{A30C1B01-5536-4F1E-83A2-3B1075CD06FA}" type="presParOf" srcId="{6295AE6C-157E-4CAE-9720-06CA7F1C4A80}" destId="{5E46DE86-F1AF-445D-AC87-54B9222B5B37}" srcOrd="0" destOrd="0" presId="urn:microsoft.com/office/officeart/2018/2/layout/IconLabelList"/>
    <dgm:cxn modelId="{EF675D22-BBA3-4CC8-934A-B51E11F2B064}" type="presParOf" srcId="{6295AE6C-157E-4CAE-9720-06CA7F1C4A80}" destId="{4A9EF5A3-F907-4AC5-80CA-CDA0F73F14D4}" srcOrd="1" destOrd="0" presId="urn:microsoft.com/office/officeart/2018/2/layout/IconLabelList"/>
    <dgm:cxn modelId="{25DCE9DE-3FA7-4751-8C78-A9DD062D907E}" type="presParOf" srcId="{6295AE6C-157E-4CAE-9720-06CA7F1C4A80}" destId="{E76886CC-18B0-46C8-BB5D-03564C0CCB6C}" srcOrd="2" destOrd="0" presId="urn:microsoft.com/office/officeart/2018/2/layout/IconLabelList"/>
    <dgm:cxn modelId="{C4F71208-8485-4C99-9061-0B87436E98AB}" type="presParOf" srcId="{E4EC36FE-203B-4AA1-BA6B-A3B8B76DA117}" destId="{9E62B106-812A-4FFF-B259-EB85BCBE6DD9}" srcOrd="5" destOrd="0" presId="urn:microsoft.com/office/officeart/2018/2/layout/IconLabelList"/>
    <dgm:cxn modelId="{E4A0F595-D5ED-400C-9BF4-69EDADE95E2B}" type="presParOf" srcId="{E4EC36FE-203B-4AA1-BA6B-A3B8B76DA117}" destId="{1F5347DC-4EB5-461D-975F-466481CD2CB7}" srcOrd="6" destOrd="0" presId="urn:microsoft.com/office/officeart/2018/2/layout/IconLabelList"/>
    <dgm:cxn modelId="{B5784A4D-7C35-4225-A29A-5BBAD515F304}" type="presParOf" srcId="{1F5347DC-4EB5-461D-975F-466481CD2CB7}" destId="{F3F83E41-B880-4604-A038-B771921DFDA5}" srcOrd="0" destOrd="0" presId="urn:microsoft.com/office/officeart/2018/2/layout/IconLabelList"/>
    <dgm:cxn modelId="{C041849F-F213-4BAB-BFFB-802DE0860592}" type="presParOf" srcId="{1F5347DC-4EB5-461D-975F-466481CD2CB7}" destId="{ACDBB783-BE9B-494A-A1A1-06DE684D427C}" srcOrd="1" destOrd="0" presId="urn:microsoft.com/office/officeart/2018/2/layout/IconLabelList"/>
    <dgm:cxn modelId="{5156F1E1-AE54-4C57-BCB6-1B2B8B607C55}" type="presParOf" srcId="{1F5347DC-4EB5-461D-975F-466481CD2CB7}" destId="{04E9B911-4370-4653-8D41-F01A8A5AC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C8153-09F0-4CF0-9CEE-0E8761381F8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24E2B86-6D84-4034-9B92-4BDA97DD5CBE}">
      <dgm:prSet/>
      <dgm:spPr/>
      <dgm:t>
        <a:bodyPr/>
        <a:lstStyle/>
        <a:p>
          <a:pPr>
            <a:lnSpc>
              <a:spcPct val="100000"/>
            </a:lnSpc>
          </a:pPr>
          <a:r>
            <a:rPr lang="en-US" b="1" dirty="0">
              <a:solidFill>
                <a:schemeClr val="tx1"/>
              </a:solidFill>
            </a:rPr>
            <a:t>Air temperature </a:t>
          </a:r>
          <a:r>
            <a:rPr lang="en-US" dirty="0"/>
            <a:t>(BARANI, MeteoHelix IoT Pro)</a:t>
          </a:r>
        </a:p>
      </dgm:t>
    </dgm:pt>
    <dgm:pt modelId="{24BDCF21-7428-4CB8-87AD-6EC6ADBF0A15}" type="parTrans" cxnId="{A1CD3707-01DC-4AFA-BFC7-5D775B3903BA}">
      <dgm:prSet/>
      <dgm:spPr/>
      <dgm:t>
        <a:bodyPr/>
        <a:lstStyle/>
        <a:p>
          <a:endParaRPr lang="en-US"/>
        </a:p>
      </dgm:t>
    </dgm:pt>
    <dgm:pt modelId="{29884490-3206-4453-B24B-65CF2AF00DEA}" type="sibTrans" cxnId="{A1CD3707-01DC-4AFA-BFC7-5D775B3903BA}">
      <dgm:prSet/>
      <dgm:spPr/>
      <dgm:t>
        <a:bodyPr/>
        <a:lstStyle/>
        <a:p>
          <a:endParaRPr lang="en-US"/>
        </a:p>
      </dgm:t>
    </dgm:pt>
    <dgm:pt modelId="{62755D97-D47E-4C09-8BB9-68ACD84C1C7B}">
      <dgm:prSet/>
      <dgm:spPr/>
      <dgm:t>
        <a:bodyPr/>
        <a:lstStyle/>
        <a:p>
          <a:pPr>
            <a:lnSpc>
              <a:spcPct val="100000"/>
            </a:lnSpc>
          </a:pPr>
          <a:r>
            <a:rPr lang="en-US" b="1" dirty="0"/>
            <a:t>Humidity</a:t>
          </a:r>
          <a:r>
            <a:rPr lang="en-US" dirty="0"/>
            <a:t> (BARANI, MeteoHelix IoT Pro)</a:t>
          </a:r>
        </a:p>
      </dgm:t>
    </dgm:pt>
    <dgm:pt modelId="{195F2B6D-AA62-4E85-A4AA-05652A57572E}" type="parTrans" cxnId="{7C83F89E-339F-41EF-BD80-0C8B3E6A468D}">
      <dgm:prSet/>
      <dgm:spPr/>
      <dgm:t>
        <a:bodyPr/>
        <a:lstStyle/>
        <a:p>
          <a:endParaRPr lang="en-US"/>
        </a:p>
      </dgm:t>
    </dgm:pt>
    <dgm:pt modelId="{670C55A6-F9FB-4473-91A1-75D00A202916}" type="sibTrans" cxnId="{7C83F89E-339F-41EF-BD80-0C8B3E6A468D}">
      <dgm:prSet/>
      <dgm:spPr/>
      <dgm:t>
        <a:bodyPr/>
        <a:lstStyle/>
        <a:p>
          <a:endParaRPr lang="en-US"/>
        </a:p>
      </dgm:t>
    </dgm:pt>
    <dgm:pt modelId="{3CA89EAA-9498-46DC-9C09-C39226BEA332}">
      <dgm:prSet/>
      <dgm:spPr/>
      <dgm:t>
        <a:bodyPr/>
        <a:lstStyle/>
        <a:p>
          <a:pPr>
            <a:lnSpc>
              <a:spcPct val="100000"/>
            </a:lnSpc>
          </a:pPr>
          <a:r>
            <a:rPr lang="en-US" b="1" dirty="0"/>
            <a:t>Sun intensity </a:t>
          </a:r>
          <a:r>
            <a:rPr lang="en-US" dirty="0"/>
            <a:t>(BARANI, MeteoHelix IoT Pro)</a:t>
          </a:r>
        </a:p>
      </dgm:t>
    </dgm:pt>
    <dgm:pt modelId="{43C4B3F9-1E42-49BA-B067-6723E7A92E8D}" type="parTrans" cxnId="{41198666-6AAE-4573-9685-93A83EDCAABF}">
      <dgm:prSet/>
      <dgm:spPr/>
      <dgm:t>
        <a:bodyPr/>
        <a:lstStyle/>
        <a:p>
          <a:endParaRPr lang="en-US"/>
        </a:p>
      </dgm:t>
    </dgm:pt>
    <dgm:pt modelId="{29CBEF26-448F-44B7-BF42-B349AA2EFC28}" type="sibTrans" cxnId="{41198666-6AAE-4573-9685-93A83EDCAABF}">
      <dgm:prSet/>
      <dgm:spPr/>
      <dgm:t>
        <a:bodyPr/>
        <a:lstStyle/>
        <a:p>
          <a:endParaRPr lang="en-US"/>
        </a:p>
      </dgm:t>
    </dgm:pt>
    <dgm:pt modelId="{FEF0F091-0CC0-48F6-8345-7DC8A85F1AE5}">
      <dgm:prSet/>
      <dgm:spPr/>
      <dgm:t>
        <a:bodyPr/>
        <a:lstStyle/>
        <a:p>
          <a:pPr>
            <a:lnSpc>
              <a:spcPct val="100000"/>
            </a:lnSpc>
          </a:pPr>
          <a:r>
            <a:rPr lang="en-US" b="1" dirty="0"/>
            <a:t>Rain amount – flood </a:t>
          </a:r>
          <a:r>
            <a:rPr lang="en-US" dirty="0"/>
            <a:t>(BARANI, MeteoRain 200 Compact - MClimate, Flood sensor)</a:t>
          </a:r>
        </a:p>
      </dgm:t>
    </dgm:pt>
    <dgm:pt modelId="{B03435D5-D35A-4309-82C6-A66CBB487105}" type="parTrans" cxnId="{09D47720-75F3-4483-B573-62C5E8A7D709}">
      <dgm:prSet/>
      <dgm:spPr/>
      <dgm:t>
        <a:bodyPr/>
        <a:lstStyle/>
        <a:p>
          <a:endParaRPr lang="en-US"/>
        </a:p>
      </dgm:t>
    </dgm:pt>
    <dgm:pt modelId="{E7E42DC8-17A0-41D4-8984-7EBF9A3B3552}" type="sibTrans" cxnId="{09D47720-75F3-4483-B573-62C5E8A7D709}">
      <dgm:prSet/>
      <dgm:spPr/>
      <dgm:t>
        <a:bodyPr/>
        <a:lstStyle/>
        <a:p>
          <a:endParaRPr lang="en-US"/>
        </a:p>
      </dgm:t>
    </dgm:pt>
    <dgm:pt modelId="{822CAF12-FB1B-479A-BCA1-218DF95F465D}">
      <dgm:prSet/>
      <dgm:spPr/>
      <dgm:t>
        <a:bodyPr/>
        <a:lstStyle/>
        <a:p>
          <a:pPr>
            <a:lnSpc>
              <a:spcPct val="100000"/>
            </a:lnSpc>
          </a:pPr>
          <a:r>
            <a:rPr lang="en-US" b="1" dirty="0"/>
            <a:t>Wind speed and direction </a:t>
          </a:r>
          <a:r>
            <a:rPr lang="en-US" dirty="0"/>
            <a:t>(BARANI, MeteoWind IoT Pro) </a:t>
          </a:r>
        </a:p>
      </dgm:t>
    </dgm:pt>
    <dgm:pt modelId="{74429E31-E3CA-4648-B2D9-C8E7943215F4}" type="parTrans" cxnId="{FF009B4A-C2DE-4754-B48F-079342415DD1}">
      <dgm:prSet/>
      <dgm:spPr/>
      <dgm:t>
        <a:bodyPr/>
        <a:lstStyle/>
        <a:p>
          <a:endParaRPr lang="en-US"/>
        </a:p>
      </dgm:t>
    </dgm:pt>
    <dgm:pt modelId="{5AE50F54-C841-4469-8B46-FE167D4DF24F}" type="sibTrans" cxnId="{FF009B4A-C2DE-4754-B48F-079342415DD1}">
      <dgm:prSet/>
      <dgm:spPr/>
      <dgm:t>
        <a:bodyPr/>
        <a:lstStyle/>
        <a:p>
          <a:endParaRPr lang="en-US"/>
        </a:p>
      </dgm:t>
    </dgm:pt>
    <dgm:pt modelId="{CFEF931D-A2F6-4C60-A7F9-9C78E8CF11B3}">
      <dgm:prSet custT="1"/>
      <dgm:spPr/>
      <dgm:t>
        <a:bodyPr/>
        <a:lstStyle/>
        <a:p>
          <a:pPr>
            <a:lnSpc>
              <a:spcPct val="100000"/>
            </a:lnSpc>
          </a:pPr>
          <a:r>
            <a:rPr lang="en-US" sz="1600" b="1" kern="1200" dirty="0"/>
            <a:t>CO</a:t>
          </a:r>
          <a:r>
            <a:rPr lang="en-US" sz="1200" b="1" kern="1200" dirty="0"/>
            <a:t>2</a:t>
          </a:r>
          <a:r>
            <a:rPr lang="en-US" sz="1500" kern="1200" dirty="0"/>
            <a:t> (MClimate, CO</a:t>
          </a:r>
          <a:r>
            <a:rPr lang="en-US" sz="1200" kern="1200" dirty="0"/>
            <a:t>2 </a:t>
          </a:r>
          <a:r>
            <a:rPr lang="en-US" sz="1500" kern="1200" dirty="0">
              <a:solidFill>
                <a:srgbClr val="000000">
                  <a:hueOff val="0"/>
                  <a:satOff val="0"/>
                  <a:lumOff val="0"/>
                  <a:alphaOff val="0"/>
                </a:srgbClr>
              </a:solidFill>
              <a:latin typeface="Gill Sans MT" panose="020B0502020104020203"/>
              <a:ea typeface="+mn-ea"/>
              <a:cs typeface="+mn-cs"/>
            </a:rPr>
            <a:t>Sensor &amp; Notifier</a:t>
          </a:r>
          <a:r>
            <a:rPr lang="en-US" sz="1500" kern="1200" dirty="0"/>
            <a:t>) </a:t>
          </a:r>
        </a:p>
      </dgm:t>
    </dgm:pt>
    <dgm:pt modelId="{EBC136DF-BDC4-4276-8995-E3CAB014ABE0}" type="parTrans" cxnId="{41983ED1-95CD-4556-A223-4C1E8FEAF473}">
      <dgm:prSet/>
      <dgm:spPr/>
      <dgm:t>
        <a:bodyPr/>
        <a:lstStyle/>
        <a:p>
          <a:endParaRPr lang="en-US"/>
        </a:p>
      </dgm:t>
    </dgm:pt>
    <dgm:pt modelId="{E61DE5AC-B15C-48D6-8687-87FFF3B4A1B5}" type="sibTrans" cxnId="{41983ED1-95CD-4556-A223-4C1E8FEAF473}">
      <dgm:prSet/>
      <dgm:spPr/>
      <dgm:t>
        <a:bodyPr/>
        <a:lstStyle/>
        <a:p>
          <a:endParaRPr lang="en-US"/>
        </a:p>
      </dgm:t>
    </dgm:pt>
    <dgm:pt modelId="{BF51B254-8BD0-4340-83FE-4AAD8C5757B3}">
      <dgm:prSet/>
      <dgm:spPr/>
      <dgm:t>
        <a:bodyPr/>
        <a:lstStyle/>
        <a:p>
          <a:pPr>
            <a:lnSpc>
              <a:spcPct val="100000"/>
            </a:lnSpc>
          </a:pPr>
          <a:r>
            <a:rPr lang="en-US" b="1" dirty="0"/>
            <a:t>Sound level </a:t>
          </a:r>
          <a:r>
            <a:rPr lang="en-US" dirty="0"/>
            <a:t>(Dutch Sensor Systems, Ranos dB 2)</a:t>
          </a:r>
        </a:p>
      </dgm:t>
    </dgm:pt>
    <dgm:pt modelId="{699821C6-4F86-4FEF-9669-EB5F86E2117B}" type="parTrans" cxnId="{B1AC3CA8-9729-4417-BFD4-C264FAE68F0D}">
      <dgm:prSet/>
      <dgm:spPr/>
      <dgm:t>
        <a:bodyPr/>
        <a:lstStyle/>
        <a:p>
          <a:endParaRPr lang="en-US"/>
        </a:p>
      </dgm:t>
    </dgm:pt>
    <dgm:pt modelId="{8A031997-D0F9-41B6-81EE-00686841CB34}" type="sibTrans" cxnId="{B1AC3CA8-9729-4417-BFD4-C264FAE68F0D}">
      <dgm:prSet/>
      <dgm:spPr/>
      <dgm:t>
        <a:bodyPr/>
        <a:lstStyle/>
        <a:p>
          <a:endParaRPr lang="en-US"/>
        </a:p>
      </dgm:t>
    </dgm:pt>
    <dgm:pt modelId="{3D935864-DC93-46BF-AC93-DA5912E7B007}" type="pres">
      <dgm:prSet presAssocID="{836C8153-09F0-4CF0-9CEE-0E8761381F82}" presName="root" presStyleCnt="0">
        <dgm:presLayoutVars>
          <dgm:dir/>
          <dgm:resizeHandles val="exact"/>
        </dgm:presLayoutVars>
      </dgm:prSet>
      <dgm:spPr/>
    </dgm:pt>
    <dgm:pt modelId="{64DDBD2C-5D56-493A-9216-0F299187D18E}" type="pres">
      <dgm:prSet presAssocID="{C24E2B86-6D84-4034-9B92-4BDA97DD5CBE}" presName="compNode" presStyleCnt="0"/>
      <dgm:spPr/>
    </dgm:pt>
    <dgm:pt modelId="{8575A76D-14DB-41C7-9B3D-06ECB3746D9F}" type="pres">
      <dgm:prSet presAssocID="{C24E2B86-6D84-4034-9B92-4BDA97DD5CBE}" presName="bgRect" presStyleLbl="bgShp" presStyleIdx="0" presStyleCnt="7"/>
      <dgm:spPr/>
    </dgm:pt>
    <dgm:pt modelId="{154BDC2C-030D-4E40-8AF9-AEF607813569}" type="pres">
      <dgm:prSet presAssocID="{C24E2B86-6D84-4034-9B92-4BDA97DD5CB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20E2C6DD-2E2A-46D3-A785-25BBBF014834}" type="pres">
      <dgm:prSet presAssocID="{C24E2B86-6D84-4034-9B92-4BDA97DD5CBE}" presName="spaceRect" presStyleCnt="0"/>
      <dgm:spPr/>
    </dgm:pt>
    <dgm:pt modelId="{4792F9C6-7CB7-448B-9559-44E4E5EBE92F}" type="pres">
      <dgm:prSet presAssocID="{C24E2B86-6D84-4034-9B92-4BDA97DD5CBE}" presName="parTx" presStyleLbl="revTx" presStyleIdx="0" presStyleCnt="7">
        <dgm:presLayoutVars>
          <dgm:chMax val="0"/>
          <dgm:chPref val="0"/>
        </dgm:presLayoutVars>
      </dgm:prSet>
      <dgm:spPr/>
    </dgm:pt>
    <dgm:pt modelId="{7737604D-E34D-473A-8008-3498425625E2}" type="pres">
      <dgm:prSet presAssocID="{29884490-3206-4453-B24B-65CF2AF00DEA}" presName="sibTrans" presStyleCnt="0"/>
      <dgm:spPr/>
    </dgm:pt>
    <dgm:pt modelId="{5CB0916D-F164-410C-9CF1-9D852201D8AF}" type="pres">
      <dgm:prSet presAssocID="{62755D97-D47E-4C09-8BB9-68ACD84C1C7B}" presName="compNode" presStyleCnt="0"/>
      <dgm:spPr/>
    </dgm:pt>
    <dgm:pt modelId="{2EDC22F1-BEF1-45BA-8C45-F748CA98B5A5}" type="pres">
      <dgm:prSet presAssocID="{62755D97-D47E-4C09-8BB9-68ACD84C1C7B}" presName="bgRect" presStyleLbl="bgShp" presStyleIdx="1" presStyleCnt="7"/>
      <dgm:spPr/>
    </dgm:pt>
    <dgm:pt modelId="{2732DFE7-88A1-4CF6-9E2F-5E34B356639C}" type="pres">
      <dgm:prSet presAssocID="{62755D97-D47E-4C09-8BB9-68ACD84C1C7B}" presName="iconRect" presStyleLbl="node1" presStyleIdx="1" presStyleCnt="7"/>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sert scene"/>
        </a:ext>
      </dgm:extLst>
    </dgm:pt>
    <dgm:pt modelId="{CE2CBE05-7885-47F1-8EA3-129601E5D3E1}" type="pres">
      <dgm:prSet presAssocID="{62755D97-D47E-4C09-8BB9-68ACD84C1C7B}" presName="spaceRect" presStyleCnt="0"/>
      <dgm:spPr/>
    </dgm:pt>
    <dgm:pt modelId="{BC6FB2F2-3406-499B-9346-AD90669F0021}" type="pres">
      <dgm:prSet presAssocID="{62755D97-D47E-4C09-8BB9-68ACD84C1C7B}" presName="parTx" presStyleLbl="revTx" presStyleIdx="1" presStyleCnt="7">
        <dgm:presLayoutVars>
          <dgm:chMax val="0"/>
          <dgm:chPref val="0"/>
        </dgm:presLayoutVars>
      </dgm:prSet>
      <dgm:spPr/>
    </dgm:pt>
    <dgm:pt modelId="{E9320EAB-ED5C-4131-BEAF-DE7D3368967D}" type="pres">
      <dgm:prSet presAssocID="{670C55A6-F9FB-4473-91A1-75D00A202916}" presName="sibTrans" presStyleCnt="0"/>
      <dgm:spPr/>
    </dgm:pt>
    <dgm:pt modelId="{7BAE1FB4-EF17-4367-9F61-B6AAEFCE16C8}" type="pres">
      <dgm:prSet presAssocID="{3CA89EAA-9498-46DC-9C09-C39226BEA332}" presName="compNode" presStyleCnt="0"/>
      <dgm:spPr/>
    </dgm:pt>
    <dgm:pt modelId="{6C1743E0-6581-4931-AAD8-1FCE71521EDC}" type="pres">
      <dgm:prSet presAssocID="{3CA89EAA-9498-46DC-9C09-C39226BEA332}" presName="bgRect" presStyleLbl="bgShp" presStyleIdx="2" presStyleCnt="7"/>
      <dgm:spPr/>
    </dgm:pt>
    <dgm:pt modelId="{2A6B77B5-CFD5-4689-B0A6-8F92224D97AF}" type="pres">
      <dgm:prSet presAssocID="{3CA89EAA-9498-46DC-9C09-C39226BEA33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Ήλιος"/>
        </a:ext>
      </dgm:extLst>
    </dgm:pt>
    <dgm:pt modelId="{AF90DEDB-F778-4790-9A5C-0B41455082F8}" type="pres">
      <dgm:prSet presAssocID="{3CA89EAA-9498-46DC-9C09-C39226BEA332}" presName="spaceRect" presStyleCnt="0"/>
      <dgm:spPr/>
    </dgm:pt>
    <dgm:pt modelId="{36F05489-42A4-454D-9070-644D1F3B7570}" type="pres">
      <dgm:prSet presAssocID="{3CA89EAA-9498-46DC-9C09-C39226BEA332}" presName="parTx" presStyleLbl="revTx" presStyleIdx="2" presStyleCnt="7">
        <dgm:presLayoutVars>
          <dgm:chMax val="0"/>
          <dgm:chPref val="0"/>
        </dgm:presLayoutVars>
      </dgm:prSet>
      <dgm:spPr/>
    </dgm:pt>
    <dgm:pt modelId="{D129FDE7-9E25-48FA-9871-4566B018A57A}" type="pres">
      <dgm:prSet presAssocID="{29CBEF26-448F-44B7-BF42-B349AA2EFC28}" presName="sibTrans" presStyleCnt="0"/>
      <dgm:spPr/>
    </dgm:pt>
    <dgm:pt modelId="{1BD0F389-78C1-4A4F-8096-D999AF34A13D}" type="pres">
      <dgm:prSet presAssocID="{FEF0F091-0CC0-48F6-8345-7DC8A85F1AE5}" presName="compNode" presStyleCnt="0"/>
      <dgm:spPr/>
    </dgm:pt>
    <dgm:pt modelId="{48A8F659-222A-43A9-9868-A9511C2D6096}" type="pres">
      <dgm:prSet presAssocID="{FEF0F091-0CC0-48F6-8345-7DC8A85F1AE5}" presName="bgRect" presStyleLbl="bgShp" presStyleIdx="3" presStyleCnt="7"/>
      <dgm:spPr/>
    </dgm:pt>
    <dgm:pt modelId="{63265F3A-ED39-4FF4-BA44-890F128E8952}" type="pres">
      <dgm:prSet presAssocID="{FEF0F091-0CC0-48F6-8345-7DC8A85F1A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ροχή"/>
        </a:ext>
      </dgm:extLst>
    </dgm:pt>
    <dgm:pt modelId="{9F835243-B102-480B-9334-0520A0C723AE}" type="pres">
      <dgm:prSet presAssocID="{FEF0F091-0CC0-48F6-8345-7DC8A85F1AE5}" presName="spaceRect" presStyleCnt="0"/>
      <dgm:spPr/>
    </dgm:pt>
    <dgm:pt modelId="{9AE0E56C-AA09-4FCE-B417-4A7C66D7C273}" type="pres">
      <dgm:prSet presAssocID="{FEF0F091-0CC0-48F6-8345-7DC8A85F1AE5}" presName="parTx" presStyleLbl="revTx" presStyleIdx="3" presStyleCnt="7">
        <dgm:presLayoutVars>
          <dgm:chMax val="0"/>
          <dgm:chPref val="0"/>
        </dgm:presLayoutVars>
      </dgm:prSet>
      <dgm:spPr/>
    </dgm:pt>
    <dgm:pt modelId="{A1B342C2-4658-4BE4-A962-9FC9E88D6721}" type="pres">
      <dgm:prSet presAssocID="{E7E42DC8-17A0-41D4-8984-7EBF9A3B3552}" presName="sibTrans" presStyleCnt="0"/>
      <dgm:spPr/>
    </dgm:pt>
    <dgm:pt modelId="{E460FF50-7F6A-4BED-BDEA-DE3CEDB6A078}" type="pres">
      <dgm:prSet presAssocID="{822CAF12-FB1B-479A-BCA1-218DF95F465D}" presName="compNode" presStyleCnt="0"/>
      <dgm:spPr/>
    </dgm:pt>
    <dgm:pt modelId="{C455CF44-4068-4037-95A9-4A99F310475B}" type="pres">
      <dgm:prSet presAssocID="{822CAF12-FB1B-479A-BCA1-218DF95F465D}" presName="bgRect" presStyleLbl="bgShp" presStyleIdx="4" presStyleCnt="7"/>
      <dgm:spPr/>
    </dgm:pt>
    <dgm:pt modelId="{21132F95-C557-4E1E-AA6A-5CC4DBEFDD6D}" type="pres">
      <dgm:prSet presAssocID="{822CAF12-FB1B-479A-BCA1-218DF95F465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Ανεμόμυλος"/>
        </a:ext>
      </dgm:extLst>
    </dgm:pt>
    <dgm:pt modelId="{4DD9AB60-2A90-464E-AF8E-E403511A5AE5}" type="pres">
      <dgm:prSet presAssocID="{822CAF12-FB1B-479A-BCA1-218DF95F465D}" presName="spaceRect" presStyleCnt="0"/>
      <dgm:spPr/>
    </dgm:pt>
    <dgm:pt modelId="{9D9F9462-BD70-412B-9AE1-81B83A051B46}" type="pres">
      <dgm:prSet presAssocID="{822CAF12-FB1B-479A-BCA1-218DF95F465D}" presName="parTx" presStyleLbl="revTx" presStyleIdx="4" presStyleCnt="7">
        <dgm:presLayoutVars>
          <dgm:chMax val="0"/>
          <dgm:chPref val="0"/>
        </dgm:presLayoutVars>
      </dgm:prSet>
      <dgm:spPr/>
    </dgm:pt>
    <dgm:pt modelId="{AD47B9FB-02EE-4A24-A7D1-A471BB070647}" type="pres">
      <dgm:prSet presAssocID="{5AE50F54-C841-4469-8B46-FE167D4DF24F}" presName="sibTrans" presStyleCnt="0"/>
      <dgm:spPr/>
    </dgm:pt>
    <dgm:pt modelId="{1CF6FDDF-B66E-4021-876E-EE12F643491A}" type="pres">
      <dgm:prSet presAssocID="{CFEF931D-A2F6-4C60-A7F9-9C78E8CF11B3}" presName="compNode" presStyleCnt="0"/>
      <dgm:spPr/>
    </dgm:pt>
    <dgm:pt modelId="{199B21B8-22BC-4A5C-8AFF-4842E37E9C49}" type="pres">
      <dgm:prSet presAssocID="{CFEF931D-A2F6-4C60-A7F9-9C78E8CF11B3}" presName="bgRect" presStyleLbl="bgShp" presStyleIdx="5" presStyleCnt="7"/>
      <dgm:spPr/>
    </dgm:pt>
    <dgm:pt modelId="{CBB97174-09C4-40D3-8DAB-792332D4883E}" type="pres">
      <dgm:prSet presAssocID="{CFEF931D-A2F6-4C60-A7F9-9C78E8CF11B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Αυτοκίνητο"/>
        </a:ext>
      </dgm:extLst>
    </dgm:pt>
    <dgm:pt modelId="{5D588F84-CF1B-49F7-81A0-9FB0739D7EF0}" type="pres">
      <dgm:prSet presAssocID="{CFEF931D-A2F6-4C60-A7F9-9C78E8CF11B3}" presName="spaceRect" presStyleCnt="0"/>
      <dgm:spPr/>
    </dgm:pt>
    <dgm:pt modelId="{7BA66E48-43D7-4C9C-9504-8F65429D748F}" type="pres">
      <dgm:prSet presAssocID="{CFEF931D-A2F6-4C60-A7F9-9C78E8CF11B3}" presName="parTx" presStyleLbl="revTx" presStyleIdx="5" presStyleCnt="7">
        <dgm:presLayoutVars>
          <dgm:chMax val="0"/>
          <dgm:chPref val="0"/>
        </dgm:presLayoutVars>
      </dgm:prSet>
      <dgm:spPr/>
    </dgm:pt>
    <dgm:pt modelId="{3D00DFB7-0FAA-4306-B838-C4868D2416BB}" type="pres">
      <dgm:prSet presAssocID="{E61DE5AC-B15C-48D6-8687-87FFF3B4A1B5}" presName="sibTrans" presStyleCnt="0"/>
      <dgm:spPr/>
    </dgm:pt>
    <dgm:pt modelId="{39EF0200-4722-48D4-81AA-CAA43CBF48D8}" type="pres">
      <dgm:prSet presAssocID="{BF51B254-8BD0-4340-83FE-4AAD8C5757B3}" presName="compNode" presStyleCnt="0"/>
      <dgm:spPr/>
    </dgm:pt>
    <dgm:pt modelId="{890B21F1-6580-4D15-B034-34417CD239E0}" type="pres">
      <dgm:prSet presAssocID="{BF51B254-8BD0-4340-83FE-4AAD8C5757B3}" presName="bgRect" presStyleLbl="bgShp" presStyleIdx="6" presStyleCnt="7"/>
      <dgm:spPr/>
    </dgm:pt>
    <dgm:pt modelId="{1489A169-F542-4306-9263-3F0900A71E61}" type="pres">
      <dgm:prSet presAssocID="{BF51B254-8BD0-4340-83FE-4AAD8C5757B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Ένταση"/>
        </a:ext>
      </dgm:extLst>
    </dgm:pt>
    <dgm:pt modelId="{11965018-E6FC-40F3-B31B-1E4BF7F5E8E0}" type="pres">
      <dgm:prSet presAssocID="{BF51B254-8BD0-4340-83FE-4AAD8C5757B3}" presName="spaceRect" presStyleCnt="0"/>
      <dgm:spPr/>
    </dgm:pt>
    <dgm:pt modelId="{E221CC9E-EDCA-471A-AD8C-333A4CB703C3}" type="pres">
      <dgm:prSet presAssocID="{BF51B254-8BD0-4340-83FE-4AAD8C5757B3}" presName="parTx" presStyleLbl="revTx" presStyleIdx="6" presStyleCnt="7">
        <dgm:presLayoutVars>
          <dgm:chMax val="0"/>
          <dgm:chPref val="0"/>
        </dgm:presLayoutVars>
      </dgm:prSet>
      <dgm:spPr/>
    </dgm:pt>
  </dgm:ptLst>
  <dgm:cxnLst>
    <dgm:cxn modelId="{D6B2C006-AA3C-4A12-85BF-8ADBA839E708}" type="presOf" srcId="{62755D97-D47E-4C09-8BB9-68ACD84C1C7B}" destId="{BC6FB2F2-3406-499B-9346-AD90669F0021}" srcOrd="0" destOrd="0" presId="urn:microsoft.com/office/officeart/2018/2/layout/IconVerticalSolidList"/>
    <dgm:cxn modelId="{A1CD3707-01DC-4AFA-BFC7-5D775B3903BA}" srcId="{836C8153-09F0-4CF0-9CEE-0E8761381F82}" destId="{C24E2B86-6D84-4034-9B92-4BDA97DD5CBE}" srcOrd="0" destOrd="0" parTransId="{24BDCF21-7428-4CB8-87AD-6EC6ADBF0A15}" sibTransId="{29884490-3206-4453-B24B-65CF2AF00DEA}"/>
    <dgm:cxn modelId="{09D47720-75F3-4483-B573-62C5E8A7D709}" srcId="{836C8153-09F0-4CF0-9CEE-0E8761381F82}" destId="{FEF0F091-0CC0-48F6-8345-7DC8A85F1AE5}" srcOrd="3" destOrd="0" parTransId="{B03435D5-D35A-4309-82C6-A66CBB487105}" sibTransId="{E7E42DC8-17A0-41D4-8984-7EBF9A3B3552}"/>
    <dgm:cxn modelId="{D0379B29-0116-4783-89DE-6439AC7AB4BE}" type="presOf" srcId="{FEF0F091-0CC0-48F6-8345-7DC8A85F1AE5}" destId="{9AE0E56C-AA09-4FCE-B417-4A7C66D7C273}" srcOrd="0" destOrd="0" presId="urn:microsoft.com/office/officeart/2018/2/layout/IconVerticalSolidList"/>
    <dgm:cxn modelId="{41198666-6AAE-4573-9685-93A83EDCAABF}" srcId="{836C8153-09F0-4CF0-9CEE-0E8761381F82}" destId="{3CA89EAA-9498-46DC-9C09-C39226BEA332}" srcOrd="2" destOrd="0" parTransId="{43C4B3F9-1E42-49BA-B067-6723E7A92E8D}" sibTransId="{29CBEF26-448F-44B7-BF42-B349AA2EFC28}"/>
    <dgm:cxn modelId="{FF009B4A-C2DE-4754-B48F-079342415DD1}" srcId="{836C8153-09F0-4CF0-9CEE-0E8761381F82}" destId="{822CAF12-FB1B-479A-BCA1-218DF95F465D}" srcOrd="4" destOrd="0" parTransId="{74429E31-E3CA-4648-B2D9-C8E7943215F4}" sibTransId="{5AE50F54-C841-4469-8B46-FE167D4DF24F}"/>
    <dgm:cxn modelId="{10460670-00AE-4277-A418-A6C9134027ED}" type="presOf" srcId="{822CAF12-FB1B-479A-BCA1-218DF95F465D}" destId="{9D9F9462-BD70-412B-9AE1-81B83A051B46}" srcOrd="0" destOrd="0" presId="urn:microsoft.com/office/officeart/2018/2/layout/IconVerticalSolidList"/>
    <dgm:cxn modelId="{385C967D-6D52-42FA-86E2-BB25AE974B83}" type="presOf" srcId="{CFEF931D-A2F6-4C60-A7F9-9C78E8CF11B3}" destId="{7BA66E48-43D7-4C9C-9504-8F65429D748F}" srcOrd="0" destOrd="0" presId="urn:microsoft.com/office/officeart/2018/2/layout/IconVerticalSolidList"/>
    <dgm:cxn modelId="{B3F88688-F5BD-41B9-B779-185AB5115F1F}" type="presOf" srcId="{3CA89EAA-9498-46DC-9C09-C39226BEA332}" destId="{36F05489-42A4-454D-9070-644D1F3B7570}" srcOrd="0" destOrd="0" presId="urn:microsoft.com/office/officeart/2018/2/layout/IconVerticalSolidList"/>
    <dgm:cxn modelId="{7C83F89E-339F-41EF-BD80-0C8B3E6A468D}" srcId="{836C8153-09F0-4CF0-9CEE-0E8761381F82}" destId="{62755D97-D47E-4C09-8BB9-68ACD84C1C7B}" srcOrd="1" destOrd="0" parTransId="{195F2B6D-AA62-4E85-A4AA-05652A57572E}" sibTransId="{670C55A6-F9FB-4473-91A1-75D00A202916}"/>
    <dgm:cxn modelId="{B1AC3CA8-9729-4417-BFD4-C264FAE68F0D}" srcId="{836C8153-09F0-4CF0-9CEE-0E8761381F82}" destId="{BF51B254-8BD0-4340-83FE-4AAD8C5757B3}" srcOrd="6" destOrd="0" parTransId="{699821C6-4F86-4FEF-9669-EB5F86E2117B}" sibTransId="{8A031997-D0F9-41B6-81EE-00686841CB34}"/>
    <dgm:cxn modelId="{41983ED1-95CD-4556-A223-4C1E8FEAF473}" srcId="{836C8153-09F0-4CF0-9CEE-0E8761381F82}" destId="{CFEF931D-A2F6-4C60-A7F9-9C78E8CF11B3}" srcOrd="5" destOrd="0" parTransId="{EBC136DF-BDC4-4276-8995-E3CAB014ABE0}" sibTransId="{E61DE5AC-B15C-48D6-8687-87FFF3B4A1B5}"/>
    <dgm:cxn modelId="{A7E4CEDE-D85F-418D-AF59-E81DAA091C5B}" type="presOf" srcId="{BF51B254-8BD0-4340-83FE-4AAD8C5757B3}" destId="{E221CC9E-EDCA-471A-AD8C-333A4CB703C3}" srcOrd="0" destOrd="0" presId="urn:microsoft.com/office/officeart/2018/2/layout/IconVerticalSolidList"/>
    <dgm:cxn modelId="{8CA2A2FC-DE50-4308-838A-0C9EE02BE132}" type="presOf" srcId="{C24E2B86-6D84-4034-9B92-4BDA97DD5CBE}" destId="{4792F9C6-7CB7-448B-9559-44E4E5EBE92F}" srcOrd="0" destOrd="0" presId="urn:microsoft.com/office/officeart/2018/2/layout/IconVerticalSolidList"/>
    <dgm:cxn modelId="{B2074CFD-AB44-4629-A98F-EB163B34A264}" type="presOf" srcId="{836C8153-09F0-4CF0-9CEE-0E8761381F82}" destId="{3D935864-DC93-46BF-AC93-DA5912E7B007}" srcOrd="0" destOrd="0" presId="urn:microsoft.com/office/officeart/2018/2/layout/IconVerticalSolidList"/>
    <dgm:cxn modelId="{FAB7930C-4767-4B89-BC79-9DB4906590B6}" type="presParOf" srcId="{3D935864-DC93-46BF-AC93-DA5912E7B007}" destId="{64DDBD2C-5D56-493A-9216-0F299187D18E}" srcOrd="0" destOrd="0" presId="urn:microsoft.com/office/officeart/2018/2/layout/IconVerticalSolidList"/>
    <dgm:cxn modelId="{126FFFE9-CCCA-4CBB-9FEA-C740220BF7E1}" type="presParOf" srcId="{64DDBD2C-5D56-493A-9216-0F299187D18E}" destId="{8575A76D-14DB-41C7-9B3D-06ECB3746D9F}" srcOrd="0" destOrd="0" presId="urn:microsoft.com/office/officeart/2018/2/layout/IconVerticalSolidList"/>
    <dgm:cxn modelId="{1B9E13FA-7AE0-4C47-B290-4E744902CE90}" type="presParOf" srcId="{64DDBD2C-5D56-493A-9216-0F299187D18E}" destId="{154BDC2C-030D-4E40-8AF9-AEF607813569}" srcOrd="1" destOrd="0" presId="urn:microsoft.com/office/officeart/2018/2/layout/IconVerticalSolidList"/>
    <dgm:cxn modelId="{1AAA1C1A-41C2-4008-9A4C-B7BBC48A4D92}" type="presParOf" srcId="{64DDBD2C-5D56-493A-9216-0F299187D18E}" destId="{20E2C6DD-2E2A-46D3-A785-25BBBF014834}" srcOrd="2" destOrd="0" presId="urn:microsoft.com/office/officeart/2018/2/layout/IconVerticalSolidList"/>
    <dgm:cxn modelId="{AF17C557-8A8D-4734-8AEE-B8F20E8B262C}" type="presParOf" srcId="{64DDBD2C-5D56-493A-9216-0F299187D18E}" destId="{4792F9C6-7CB7-448B-9559-44E4E5EBE92F}" srcOrd="3" destOrd="0" presId="urn:microsoft.com/office/officeart/2018/2/layout/IconVerticalSolidList"/>
    <dgm:cxn modelId="{5A4A4C95-35E5-415B-B172-A79AE91A8F18}" type="presParOf" srcId="{3D935864-DC93-46BF-AC93-DA5912E7B007}" destId="{7737604D-E34D-473A-8008-3498425625E2}" srcOrd="1" destOrd="0" presId="urn:microsoft.com/office/officeart/2018/2/layout/IconVerticalSolidList"/>
    <dgm:cxn modelId="{603B5E19-544A-476F-B4EB-A74824F3C885}" type="presParOf" srcId="{3D935864-DC93-46BF-AC93-DA5912E7B007}" destId="{5CB0916D-F164-410C-9CF1-9D852201D8AF}" srcOrd="2" destOrd="0" presId="urn:microsoft.com/office/officeart/2018/2/layout/IconVerticalSolidList"/>
    <dgm:cxn modelId="{737223CD-FFD5-4179-9D67-1EEE01560D73}" type="presParOf" srcId="{5CB0916D-F164-410C-9CF1-9D852201D8AF}" destId="{2EDC22F1-BEF1-45BA-8C45-F748CA98B5A5}" srcOrd="0" destOrd="0" presId="urn:microsoft.com/office/officeart/2018/2/layout/IconVerticalSolidList"/>
    <dgm:cxn modelId="{90021512-617D-4A29-84D3-A859389F85F0}" type="presParOf" srcId="{5CB0916D-F164-410C-9CF1-9D852201D8AF}" destId="{2732DFE7-88A1-4CF6-9E2F-5E34B356639C}" srcOrd="1" destOrd="0" presId="urn:microsoft.com/office/officeart/2018/2/layout/IconVerticalSolidList"/>
    <dgm:cxn modelId="{AFB38912-7F5D-44DA-9B3B-D96D33E263B9}" type="presParOf" srcId="{5CB0916D-F164-410C-9CF1-9D852201D8AF}" destId="{CE2CBE05-7885-47F1-8EA3-129601E5D3E1}" srcOrd="2" destOrd="0" presId="urn:microsoft.com/office/officeart/2018/2/layout/IconVerticalSolidList"/>
    <dgm:cxn modelId="{3EFD2B29-CEE1-47EF-813A-4A0301A21EE5}" type="presParOf" srcId="{5CB0916D-F164-410C-9CF1-9D852201D8AF}" destId="{BC6FB2F2-3406-499B-9346-AD90669F0021}" srcOrd="3" destOrd="0" presId="urn:microsoft.com/office/officeart/2018/2/layout/IconVerticalSolidList"/>
    <dgm:cxn modelId="{D6C133FA-A637-4456-A95F-FCA07A7DDE02}" type="presParOf" srcId="{3D935864-DC93-46BF-AC93-DA5912E7B007}" destId="{E9320EAB-ED5C-4131-BEAF-DE7D3368967D}" srcOrd="3" destOrd="0" presId="urn:microsoft.com/office/officeart/2018/2/layout/IconVerticalSolidList"/>
    <dgm:cxn modelId="{097C17DC-C94A-470D-A4E1-1B7E0FF1CE9C}" type="presParOf" srcId="{3D935864-DC93-46BF-AC93-DA5912E7B007}" destId="{7BAE1FB4-EF17-4367-9F61-B6AAEFCE16C8}" srcOrd="4" destOrd="0" presId="urn:microsoft.com/office/officeart/2018/2/layout/IconVerticalSolidList"/>
    <dgm:cxn modelId="{4141A40E-43C1-4086-8A38-D5ABA3B23A37}" type="presParOf" srcId="{7BAE1FB4-EF17-4367-9F61-B6AAEFCE16C8}" destId="{6C1743E0-6581-4931-AAD8-1FCE71521EDC}" srcOrd="0" destOrd="0" presId="urn:microsoft.com/office/officeart/2018/2/layout/IconVerticalSolidList"/>
    <dgm:cxn modelId="{C7ABFA96-8E2A-4FE5-9936-3E836418B552}" type="presParOf" srcId="{7BAE1FB4-EF17-4367-9F61-B6AAEFCE16C8}" destId="{2A6B77B5-CFD5-4689-B0A6-8F92224D97AF}" srcOrd="1" destOrd="0" presId="urn:microsoft.com/office/officeart/2018/2/layout/IconVerticalSolidList"/>
    <dgm:cxn modelId="{E5C2B5AB-9703-4336-B388-3F3A98E5EC8A}" type="presParOf" srcId="{7BAE1FB4-EF17-4367-9F61-B6AAEFCE16C8}" destId="{AF90DEDB-F778-4790-9A5C-0B41455082F8}" srcOrd="2" destOrd="0" presId="urn:microsoft.com/office/officeart/2018/2/layout/IconVerticalSolidList"/>
    <dgm:cxn modelId="{027D307C-E90A-46D4-88A8-23AEFD443578}" type="presParOf" srcId="{7BAE1FB4-EF17-4367-9F61-B6AAEFCE16C8}" destId="{36F05489-42A4-454D-9070-644D1F3B7570}" srcOrd="3" destOrd="0" presId="urn:microsoft.com/office/officeart/2018/2/layout/IconVerticalSolidList"/>
    <dgm:cxn modelId="{937A4E1F-3D1B-4A59-8670-3F167192B422}" type="presParOf" srcId="{3D935864-DC93-46BF-AC93-DA5912E7B007}" destId="{D129FDE7-9E25-48FA-9871-4566B018A57A}" srcOrd="5" destOrd="0" presId="urn:microsoft.com/office/officeart/2018/2/layout/IconVerticalSolidList"/>
    <dgm:cxn modelId="{1965B570-98BD-471C-A17E-DC3AB72BC5A8}" type="presParOf" srcId="{3D935864-DC93-46BF-AC93-DA5912E7B007}" destId="{1BD0F389-78C1-4A4F-8096-D999AF34A13D}" srcOrd="6" destOrd="0" presId="urn:microsoft.com/office/officeart/2018/2/layout/IconVerticalSolidList"/>
    <dgm:cxn modelId="{5554F390-8496-4738-8C0E-FB74205997B1}" type="presParOf" srcId="{1BD0F389-78C1-4A4F-8096-D999AF34A13D}" destId="{48A8F659-222A-43A9-9868-A9511C2D6096}" srcOrd="0" destOrd="0" presId="urn:microsoft.com/office/officeart/2018/2/layout/IconVerticalSolidList"/>
    <dgm:cxn modelId="{50DFB0DB-28B7-4EF9-BE77-2B80589FD27D}" type="presParOf" srcId="{1BD0F389-78C1-4A4F-8096-D999AF34A13D}" destId="{63265F3A-ED39-4FF4-BA44-890F128E8952}" srcOrd="1" destOrd="0" presId="urn:microsoft.com/office/officeart/2018/2/layout/IconVerticalSolidList"/>
    <dgm:cxn modelId="{C9A16715-3C34-4FC6-91C2-02DC7B3979DE}" type="presParOf" srcId="{1BD0F389-78C1-4A4F-8096-D999AF34A13D}" destId="{9F835243-B102-480B-9334-0520A0C723AE}" srcOrd="2" destOrd="0" presId="urn:microsoft.com/office/officeart/2018/2/layout/IconVerticalSolidList"/>
    <dgm:cxn modelId="{1E808F4D-DD94-42E4-BBA5-55414CE4D9C9}" type="presParOf" srcId="{1BD0F389-78C1-4A4F-8096-D999AF34A13D}" destId="{9AE0E56C-AA09-4FCE-B417-4A7C66D7C273}" srcOrd="3" destOrd="0" presId="urn:microsoft.com/office/officeart/2018/2/layout/IconVerticalSolidList"/>
    <dgm:cxn modelId="{4B9B1A8E-BE56-4732-AC41-38B265BCC38C}" type="presParOf" srcId="{3D935864-DC93-46BF-AC93-DA5912E7B007}" destId="{A1B342C2-4658-4BE4-A962-9FC9E88D6721}" srcOrd="7" destOrd="0" presId="urn:microsoft.com/office/officeart/2018/2/layout/IconVerticalSolidList"/>
    <dgm:cxn modelId="{DDE3D394-16E0-459C-B681-875F0D867B88}" type="presParOf" srcId="{3D935864-DC93-46BF-AC93-DA5912E7B007}" destId="{E460FF50-7F6A-4BED-BDEA-DE3CEDB6A078}" srcOrd="8" destOrd="0" presId="urn:microsoft.com/office/officeart/2018/2/layout/IconVerticalSolidList"/>
    <dgm:cxn modelId="{1E591313-1069-44DA-996F-1D56455D5F19}" type="presParOf" srcId="{E460FF50-7F6A-4BED-BDEA-DE3CEDB6A078}" destId="{C455CF44-4068-4037-95A9-4A99F310475B}" srcOrd="0" destOrd="0" presId="urn:microsoft.com/office/officeart/2018/2/layout/IconVerticalSolidList"/>
    <dgm:cxn modelId="{7C0299AF-15AF-416B-96FB-5169BD45816B}" type="presParOf" srcId="{E460FF50-7F6A-4BED-BDEA-DE3CEDB6A078}" destId="{21132F95-C557-4E1E-AA6A-5CC4DBEFDD6D}" srcOrd="1" destOrd="0" presId="urn:microsoft.com/office/officeart/2018/2/layout/IconVerticalSolidList"/>
    <dgm:cxn modelId="{F9D128A4-6878-4C43-8013-E93A800E0430}" type="presParOf" srcId="{E460FF50-7F6A-4BED-BDEA-DE3CEDB6A078}" destId="{4DD9AB60-2A90-464E-AF8E-E403511A5AE5}" srcOrd="2" destOrd="0" presId="urn:microsoft.com/office/officeart/2018/2/layout/IconVerticalSolidList"/>
    <dgm:cxn modelId="{D9ADE1C2-6BF6-413B-A564-55DB49FDDA7A}" type="presParOf" srcId="{E460FF50-7F6A-4BED-BDEA-DE3CEDB6A078}" destId="{9D9F9462-BD70-412B-9AE1-81B83A051B46}" srcOrd="3" destOrd="0" presId="urn:microsoft.com/office/officeart/2018/2/layout/IconVerticalSolidList"/>
    <dgm:cxn modelId="{ABB4A86D-24E8-4B01-9D58-A980EC139F3E}" type="presParOf" srcId="{3D935864-DC93-46BF-AC93-DA5912E7B007}" destId="{AD47B9FB-02EE-4A24-A7D1-A471BB070647}" srcOrd="9" destOrd="0" presId="urn:microsoft.com/office/officeart/2018/2/layout/IconVerticalSolidList"/>
    <dgm:cxn modelId="{4864FAB8-988A-406C-B2A9-41AC3E4136D1}" type="presParOf" srcId="{3D935864-DC93-46BF-AC93-DA5912E7B007}" destId="{1CF6FDDF-B66E-4021-876E-EE12F643491A}" srcOrd="10" destOrd="0" presId="urn:microsoft.com/office/officeart/2018/2/layout/IconVerticalSolidList"/>
    <dgm:cxn modelId="{41B7FAE7-62F5-477D-8B20-D982A6405766}" type="presParOf" srcId="{1CF6FDDF-B66E-4021-876E-EE12F643491A}" destId="{199B21B8-22BC-4A5C-8AFF-4842E37E9C49}" srcOrd="0" destOrd="0" presId="urn:microsoft.com/office/officeart/2018/2/layout/IconVerticalSolidList"/>
    <dgm:cxn modelId="{2002B813-CF7F-4A66-A0A2-9C6DE9D1A60E}" type="presParOf" srcId="{1CF6FDDF-B66E-4021-876E-EE12F643491A}" destId="{CBB97174-09C4-40D3-8DAB-792332D4883E}" srcOrd="1" destOrd="0" presId="urn:microsoft.com/office/officeart/2018/2/layout/IconVerticalSolidList"/>
    <dgm:cxn modelId="{C3A7E66A-3574-48C3-A3BA-5070D41D1502}" type="presParOf" srcId="{1CF6FDDF-B66E-4021-876E-EE12F643491A}" destId="{5D588F84-CF1B-49F7-81A0-9FB0739D7EF0}" srcOrd="2" destOrd="0" presId="urn:microsoft.com/office/officeart/2018/2/layout/IconVerticalSolidList"/>
    <dgm:cxn modelId="{145FE348-B015-44D6-956E-25DBF8887A34}" type="presParOf" srcId="{1CF6FDDF-B66E-4021-876E-EE12F643491A}" destId="{7BA66E48-43D7-4C9C-9504-8F65429D748F}" srcOrd="3" destOrd="0" presId="urn:microsoft.com/office/officeart/2018/2/layout/IconVerticalSolidList"/>
    <dgm:cxn modelId="{40345827-E353-4002-AA66-C927BDBAF2C3}" type="presParOf" srcId="{3D935864-DC93-46BF-AC93-DA5912E7B007}" destId="{3D00DFB7-0FAA-4306-B838-C4868D2416BB}" srcOrd="11" destOrd="0" presId="urn:microsoft.com/office/officeart/2018/2/layout/IconVerticalSolidList"/>
    <dgm:cxn modelId="{EFA656CA-4F1A-49A1-8BB5-6B039D9E7580}" type="presParOf" srcId="{3D935864-DC93-46BF-AC93-DA5912E7B007}" destId="{39EF0200-4722-48D4-81AA-CAA43CBF48D8}" srcOrd="12" destOrd="0" presId="urn:microsoft.com/office/officeart/2018/2/layout/IconVerticalSolidList"/>
    <dgm:cxn modelId="{05DF8424-C612-46DF-B098-355FE18CC5B1}" type="presParOf" srcId="{39EF0200-4722-48D4-81AA-CAA43CBF48D8}" destId="{890B21F1-6580-4D15-B034-34417CD239E0}" srcOrd="0" destOrd="0" presId="urn:microsoft.com/office/officeart/2018/2/layout/IconVerticalSolidList"/>
    <dgm:cxn modelId="{D2CE6C5C-E604-45C4-B8B0-82507067F8F0}" type="presParOf" srcId="{39EF0200-4722-48D4-81AA-CAA43CBF48D8}" destId="{1489A169-F542-4306-9263-3F0900A71E61}" srcOrd="1" destOrd="0" presId="urn:microsoft.com/office/officeart/2018/2/layout/IconVerticalSolidList"/>
    <dgm:cxn modelId="{C57592D6-CFAD-496B-8FB2-FD1A3CCC4AF6}" type="presParOf" srcId="{39EF0200-4722-48D4-81AA-CAA43CBF48D8}" destId="{11965018-E6FC-40F3-B31B-1E4BF7F5E8E0}" srcOrd="2" destOrd="0" presId="urn:microsoft.com/office/officeart/2018/2/layout/IconVerticalSolidList"/>
    <dgm:cxn modelId="{28F0E444-6090-4FEE-801E-BA58290B1B68}" type="presParOf" srcId="{39EF0200-4722-48D4-81AA-CAA43CBF48D8}" destId="{E221CC9E-EDCA-471A-AD8C-333A4CB703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F5036-A584-4DE1-B7F8-6B9665203175}">
      <dsp:nvSpPr>
        <dsp:cNvPr id="0" name=""/>
        <dsp:cNvSpPr/>
      </dsp:nvSpPr>
      <dsp:spPr>
        <a:xfrm>
          <a:off x="0" y="2152"/>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EEEB2-B16A-4CD8-B866-03A45643D746}">
      <dsp:nvSpPr>
        <dsp:cNvPr id="0" name=""/>
        <dsp:cNvSpPr/>
      </dsp:nvSpPr>
      <dsp:spPr>
        <a:xfrm>
          <a:off x="34218" y="187402"/>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05B53-A9CD-4E69-9725-CFFC2EE565FA}">
      <dsp:nvSpPr>
        <dsp:cNvPr id="0" name=""/>
        <dsp:cNvSpPr/>
      </dsp:nvSpPr>
      <dsp:spPr>
        <a:xfrm>
          <a:off x="101425" y="2152"/>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temperature</a:t>
          </a:r>
        </a:p>
      </dsp:txBody>
      <dsp:txXfrm>
        <a:off x="101425" y="2152"/>
        <a:ext cx="2055682" cy="403489"/>
      </dsp:txXfrm>
    </dsp:sp>
    <dsp:sp modelId="{49A49965-C9B1-44CC-BD34-C25E1099FCFE}">
      <dsp:nvSpPr>
        <dsp:cNvPr id="0" name=""/>
        <dsp:cNvSpPr/>
      </dsp:nvSpPr>
      <dsp:spPr>
        <a:xfrm>
          <a:off x="0" y="503457"/>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3F6FB-2181-4341-8352-CF3A0EA91739}">
      <dsp:nvSpPr>
        <dsp:cNvPr id="0" name=""/>
        <dsp:cNvSpPr/>
      </dsp:nvSpPr>
      <dsp:spPr>
        <a:xfrm>
          <a:off x="34218" y="688707"/>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A3D63-D974-4C44-AE9D-D2DBFB7A8BB7}">
      <dsp:nvSpPr>
        <dsp:cNvPr id="0" name=""/>
        <dsp:cNvSpPr/>
      </dsp:nvSpPr>
      <dsp:spPr>
        <a:xfrm>
          <a:off x="101425" y="503457"/>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light</a:t>
          </a:r>
        </a:p>
      </dsp:txBody>
      <dsp:txXfrm>
        <a:off x="101425" y="503457"/>
        <a:ext cx="2055682" cy="403489"/>
      </dsp:txXfrm>
    </dsp:sp>
    <dsp:sp modelId="{0B719A93-B870-48AC-A1DA-0B8F56C8F0D9}">
      <dsp:nvSpPr>
        <dsp:cNvPr id="0" name=""/>
        <dsp:cNvSpPr/>
      </dsp:nvSpPr>
      <dsp:spPr>
        <a:xfrm>
          <a:off x="0" y="1004761"/>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44529-C656-4F81-BE18-F983AE198905}">
      <dsp:nvSpPr>
        <dsp:cNvPr id="0" name=""/>
        <dsp:cNvSpPr/>
      </dsp:nvSpPr>
      <dsp:spPr>
        <a:xfrm>
          <a:off x="34218" y="1190012"/>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54728-6EA4-433F-A359-674D95F43155}">
      <dsp:nvSpPr>
        <dsp:cNvPr id="0" name=""/>
        <dsp:cNvSpPr/>
      </dsp:nvSpPr>
      <dsp:spPr>
        <a:xfrm>
          <a:off x="101425" y="1004761"/>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wind</a:t>
          </a:r>
        </a:p>
      </dsp:txBody>
      <dsp:txXfrm>
        <a:off x="101425" y="1004761"/>
        <a:ext cx="2055682" cy="403489"/>
      </dsp:txXfrm>
    </dsp:sp>
    <dsp:sp modelId="{EE78F4D7-5C5C-418A-ADCA-879608A1C1CD}">
      <dsp:nvSpPr>
        <dsp:cNvPr id="0" name=""/>
        <dsp:cNvSpPr/>
      </dsp:nvSpPr>
      <dsp:spPr>
        <a:xfrm>
          <a:off x="0" y="1506066"/>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CFDF3-A052-4F61-8CC1-73C011BFE8CC}">
      <dsp:nvSpPr>
        <dsp:cNvPr id="0" name=""/>
        <dsp:cNvSpPr/>
      </dsp:nvSpPr>
      <dsp:spPr>
        <a:xfrm>
          <a:off x="34218" y="1691316"/>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71DB57-F259-45C8-B9B6-8C760D96740E}">
      <dsp:nvSpPr>
        <dsp:cNvPr id="0" name=""/>
        <dsp:cNvSpPr/>
      </dsp:nvSpPr>
      <dsp:spPr>
        <a:xfrm>
          <a:off x="101425" y="1506066"/>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humidity</a:t>
          </a:r>
        </a:p>
      </dsp:txBody>
      <dsp:txXfrm>
        <a:off x="101425" y="1506066"/>
        <a:ext cx="2055682" cy="403489"/>
      </dsp:txXfrm>
    </dsp:sp>
    <dsp:sp modelId="{56037E77-20BD-4A0D-AA60-21F27D38B698}">
      <dsp:nvSpPr>
        <dsp:cNvPr id="0" name=""/>
        <dsp:cNvSpPr/>
      </dsp:nvSpPr>
      <dsp:spPr>
        <a:xfrm>
          <a:off x="0" y="2007371"/>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2E140-B8D7-443A-96CA-E51A8D3EFD7B}">
      <dsp:nvSpPr>
        <dsp:cNvPr id="0" name=""/>
        <dsp:cNvSpPr/>
      </dsp:nvSpPr>
      <dsp:spPr>
        <a:xfrm>
          <a:off x="34218" y="2192621"/>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F9411-C365-428A-9BB1-31D9D95FC81D}">
      <dsp:nvSpPr>
        <dsp:cNvPr id="0" name=""/>
        <dsp:cNvSpPr/>
      </dsp:nvSpPr>
      <dsp:spPr>
        <a:xfrm>
          <a:off x="101425" y="2007371"/>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frost</a:t>
          </a:r>
        </a:p>
      </dsp:txBody>
      <dsp:txXfrm>
        <a:off x="101425" y="2007371"/>
        <a:ext cx="2055682" cy="403489"/>
      </dsp:txXfrm>
    </dsp:sp>
    <dsp:sp modelId="{BC6CF00E-983C-4825-9B94-E25A33E89A71}">
      <dsp:nvSpPr>
        <dsp:cNvPr id="0" name=""/>
        <dsp:cNvSpPr/>
      </dsp:nvSpPr>
      <dsp:spPr>
        <a:xfrm>
          <a:off x="0" y="2508675"/>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2B69B-F695-44AE-A06F-CB8B0B09D84F}">
      <dsp:nvSpPr>
        <dsp:cNvPr id="0" name=""/>
        <dsp:cNvSpPr/>
      </dsp:nvSpPr>
      <dsp:spPr>
        <a:xfrm>
          <a:off x="34218" y="2693926"/>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00591-4F92-4D63-94F1-18BA6D975EA1}">
      <dsp:nvSpPr>
        <dsp:cNvPr id="0" name=""/>
        <dsp:cNvSpPr/>
      </dsp:nvSpPr>
      <dsp:spPr>
        <a:xfrm>
          <a:off x="101425" y="2508675"/>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a:t>rain</a:t>
          </a:r>
        </a:p>
      </dsp:txBody>
      <dsp:txXfrm>
        <a:off x="101425" y="2508675"/>
        <a:ext cx="2055682" cy="403489"/>
      </dsp:txXfrm>
    </dsp:sp>
    <dsp:sp modelId="{D7E7829C-109D-4EFE-9475-922BA58CD155}">
      <dsp:nvSpPr>
        <dsp:cNvPr id="0" name=""/>
        <dsp:cNvSpPr/>
      </dsp:nvSpPr>
      <dsp:spPr>
        <a:xfrm>
          <a:off x="0" y="3009980"/>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F2104-6170-4658-9E58-C6CD6218DF15}">
      <dsp:nvSpPr>
        <dsp:cNvPr id="0" name=""/>
        <dsp:cNvSpPr/>
      </dsp:nvSpPr>
      <dsp:spPr>
        <a:xfrm>
          <a:off x="34218" y="3195230"/>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F9490-0465-40BE-A027-FFA541FC32BB}">
      <dsp:nvSpPr>
        <dsp:cNvPr id="0" name=""/>
        <dsp:cNvSpPr/>
      </dsp:nvSpPr>
      <dsp:spPr>
        <a:xfrm>
          <a:off x="101425" y="3009980"/>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air quality</a:t>
          </a:r>
        </a:p>
      </dsp:txBody>
      <dsp:txXfrm>
        <a:off x="101425" y="3009980"/>
        <a:ext cx="2055682" cy="4034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4868B-2AC3-44AE-97B3-20C5E14B2EE1}">
      <dsp:nvSpPr>
        <dsp:cNvPr id="0" name=""/>
        <dsp:cNvSpPr/>
      </dsp:nvSpPr>
      <dsp:spPr>
        <a:xfrm>
          <a:off x="1027755" y="409914"/>
          <a:ext cx="928991" cy="92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96E560-4606-43BD-B746-04443B7E8D18}">
      <dsp:nvSpPr>
        <dsp:cNvPr id="0" name=""/>
        <dsp:cNvSpPr/>
      </dsp:nvSpPr>
      <dsp:spPr>
        <a:xfrm>
          <a:off x="460038"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Google maps / Tom </a:t>
          </a:r>
          <a:r>
            <a:rPr lang="en-US" sz="1800" kern="1200" dirty="0" err="1"/>
            <a:t>Tom</a:t>
          </a:r>
          <a:r>
            <a:rPr lang="en-US" sz="1800" kern="1200" dirty="0"/>
            <a:t> </a:t>
          </a:r>
        </a:p>
      </dsp:txBody>
      <dsp:txXfrm>
        <a:off x="460038" y="1629989"/>
        <a:ext cx="2064425" cy="720000"/>
      </dsp:txXfrm>
    </dsp:sp>
    <dsp:sp modelId="{0E8B54C8-0664-4108-8FEC-E8CBCF4B4CDD}">
      <dsp:nvSpPr>
        <dsp:cNvPr id="0" name=""/>
        <dsp:cNvSpPr/>
      </dsp:nvSpPr>
      <dsp:spPr>
        <a:xfrm>
          <a:off x="3453454" y="409914"/>
          <a:ext cx="928991" cy="92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4EEB35-F217-4715-8513-BA0F119B4335}">
      <dsp:nvSpPr>
        <dsp:cNvPr id="0" name=""/>
        <dsp:cNvSpPr/>
      </dsp:nvSpPr>
      <dsp:spPr>
        <a:xfrm>
          <a:off x="2885737"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Google places</a:t>
          </a:r>
        </a:p>
      </dsp:txBody>
      <dsp:txXfrm>
        <a:off x="2885737" y="1629989"/>
        <a:ext cx="2064425" cy="720000"/>
      </dsp:txXfrm>
    </dsp:sp>
    <dsp:sp modelId="{5E46DE86-F1AF-445D-AC87-54B9222B5B37}">
      <dsp:nvSpPr>
        <dsp:cNvPr id="0" name=""/>
        <dsp:cNvSpPr/>
      </dsp:nvSpPr>
      <dsp:spPr>
        <a:xfrm>
          <a:off x="5879154" y="409914"/>
          <a:ext cx="928991" cy="928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886CC-18B0-46C8-BB5D-03564C0CCB6C}">
      <dsp:nvSpPr>
        <dsp:cNvPr id="0" name=""/>
        <dsp:cNvSpPr/>
      </dsp:nvSpPr>
      <dsp:spPr>
        <a:xfrm>
          <a:off x="5311437"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Weather APIs (OpenWeather, Copernicus)</a:t>
          </a:r>
        </a:p>
      </dsp:txBody>
      <dsp:txXfrm>
        <a:off x="5311437" y="1629989"/>
        <a:ext cx="2064425" cy="720000"/>
      </dsp:txXfrm>
    </dsp:sp>
    <dsp:sp modelId="{F3F83E41-B880-4604-A038-B771921DFDA5}">
      <dsp:nvSpPr>
        <dsp:cNvPr id="0" name=""/>
        <dsp:cNvSpPr/>
      </dsp:nvSpPr>
      <dsp:spPr>
        <a:xfrm>
          <a:off x="8304853" y="409914"/>
          <a:ext cx="928991" cy="9289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E9B911-4370-4653-8D41-F01A8A5ACE87}">
      <dsp:nvSpPr>
        <dsp:cNvPr id="0" name=""/>
        <dsp:cNvSpPr/>
      </dsp:nvSpPr>
      <dsp:spPr>
        <a:xfrm>
          <a:off x="7737136"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Lab provided sensors </a:t>
          </a:r>
        </a:p>
      </dsp:txBody>
      <dsp:txXfrm>
        <a:off x="7737136" y="1629989"/>
        <a:ext cx="206442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A76D-14DB-41C7-9B3D-06ECB3746D9F}">
      <dsp:nvSpPr>
        <dsp:cNvPr id="0" name=""/>
        <dsp:cNvSpPr/>
      </dsp:nvSpPr>
      <dsp:spPr>
        <a:xfrm>
          <a:off x="0" y="421"/>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BDC2C-030D-4E40-8AF9-AEF607813569}">
      <dsp:nvSpPr>
        <dsp:cNvPr id="0" name=""/>
        <dsp:cNvSpPr/>
      </dsp:nvSpPr>
      <dsp:spPr>
        <a:xfrm>
          <a:off x="175334" y="130835"/>
          <a:ext cx="318790" cy="318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92F9C6-7CB7-448B-9559-44E4E5EBE92F}">
      <dsp:nvSpPr>
        <dsp:cNvPr id="0" name=""/>
        <dsp:cNvSpPr/>
      </dsp:nvSpPr>
      <dsp:spPr>
        <a:xfrm>
          <a:off x="669459" y="421"/>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solidFill>
                <a:schemeClr val="tx1"/>
              </a:solidFill>
            </a:rPr>
            <a:t>Air temperature </a:t>
          </a:r>
          <a:r>
            <a:rPr lang="en-US" sz="1500" kern="1200" dirty="0"/>
            <a:t>(BARANI, MeteoHelix IoT Pro)</a:t>
          </a:r>
        </a:p>
      </dsp:txBody>
      <dsp:txXfrm>
        <a:off x="669459" y="421"/>
        <a:ext cx="4937590" cy="579618"/>
      </dsp:txXfrm>
    </dsp:sp>
    <dsp:sp modelId="{2EDC22F1-BEF1-45BA-8C45-F748CA98B5A5}">
      <dsp:nvSpPr>
        <dsp:cNvPr id="0" name=""/>
        <dsp:cNvSpPr/>
      </dsp:nvSpPr>
      <dsp:spPr>
        <a:xfrm>
          <a:off x="0" y="724944"/>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2DFE7-88A1-4CF6-9E2F-5E34B356639C}">
      <dsp:nvSpPr>
        <dsp:cNvPr id="0" name=""/>
        <dsp:cNvSpPr/>
      </dsp:nvSpPr>
      <dsp:spPr>
        <a:xfrm>
          <a:off x="175334" y="855358"/>
          <a:ext cx="318790" cy="31879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6FB2F2-3406-499B-9346-AD90669F0021}">
      <dsp:nvSpPr>
        <dsp:cNvPr id="0" name=""/>
        <dsp:cNvSpPr/>
      </dsp:nvSpPr>
      <dsp:spPr>
        <a:xfrm>
          <a:off x="669459" y="724944"/>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Humidity</a:t>
          </a:r>
          <a:r>
            <a:rPr lang="en-US" sz="1500" kern="1200" dirty="0"/>
            <a:t> (BARANI, MeteoHelix IoT Pro)</a:t>
          </a:r>
        </a:p>
      </dsp:txBody>
      <dsp:txXfrm>
        <a:off x="669459" y="724944"/>
        <a:ext cx="4937590" cy="579618"/>
      </dsp:txXfrm>
    </dsp:sp>
    <dsp:sp modelId="{6C1743E0-6581-4931-AAD8-1FCE71521EDC}">
      <dsp:nvSpPr>
        <dsp:cNvPr id="0" name=""/>
        <dsp:cNvSpPr/>
      </dsp:nvSpPr>
      <dsp:spPr>
        <a:xfrm>
          <a:off x="0" y="1449467"/>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B77B5-CFD5-4689-B0A6-8F92224D97AF}">
      <dsp:nvSpPr>
        <dsp:cNvPr id="0" name=""/>
        <dsp:cNvSpPr/>
      </dsp:nvSpPr>
      <dsp:spPr>
        <a:xfrm>
          <a:off x="175334" y="1579881"/>
          <a:ext cx="318790" cy="318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F05489-42A4-454D-9070-644D1F3B7570}">
      <dsp:nvSpPr>
        <dsp:cNvPr id="0" name=""/>
        <dsp:cNvSpPr/>
      </dsp:nvSpPr>
      <dsp:spPr>
        <a:xfrm>
          <a:off x="669459" y="1449467"/>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Sun intensity </a:t>
          </a:r>
          <a:r>
            <a:rPr lang="en-US" sz="1500" kern="1200" dirty="0"/>
            <a:t>(BARANI, MeteoHelix IoT Pro)</a:t>
          </a:r>
        </a:p>
      </dsp:txBody>
      <dsp:txXfrm>
        <a:off x="669459" y="1449467"/>
        <a:ext cx="4937590" cy="579618"/>
      </dsp:txXfrm>
    </dsp:sp>
    <dsp:sp modelId="{48A8F659-222A-43A9-9868-A9511C2D6096}">
      <dsp:nvSpPr>
        <dsp:cNvPr id="0" name=""/>
        <dsp:cNvSpPr/>
      </dsp:nvSpPr>
      <dsp:spPr>
        <a:xfrm>
          <a:off x="0" y="2173990"/>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65F3A-ED39-4FF4-BA44-890F128E8952}">
      <dsp:nvSpPr>
        <dsp:cNvPr id="0" name=""/>
        <dsp:cNvSpPr/>
      </dsp:nvSpPr>
      <dsp:spPr>
        <a:xfrm>
          <a:off x="175334" y="2304404"/>
          <a:ext cx="318790" cy="3187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E0E56C-AA09-4FCE-B417-4A7C66D7C273}">
      <dsp:nvSpPr>
        <dsp:cNvPr id="0" name=""/>
        <dsp:cNvSpPr/>
      </dsp:nvSpPr>
      <dsp:spPr>
        <a:xfrm>
          <a:off x="669459" y="2173990"/>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Rain amount – flood </a:t>
          </a:r>
          <a:r>
            <a:rPr lang="en-US" sz="1500" kern="1200" dirty="0"/>
            <a:t>(BARANI, MeteoRain 200 Compact - MClimate, Flood sensor)</a:t>
          </a:r>
        </a:p>
      </dsp:txBody>
      <dsp:txXfrm>
        <a:off x="669459" y="2173990"/>
        <a:ext cx="4937590" cy="579618"/>
      </dsp:txXfrm>
    </dsp:sp>
    <dsp:sp modelId="{C455CF44-4068-4037-95A9-4A99F310475B}">
      <dsp:nvSpPr>
        <dsp:cNvPr id="0" name=""/>
        <dsp:cNvSpPr/>
      </dsp:nvSpPr>
      <dsp:spPr>
        <a:xfrm>
          <a:off x="0" y="2898513"/>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32F95-C557-4E1E-AA6A-5CC4DBEFDD6D}">
      <dsp:nvSpPr>
        <dsp:cNvPr id="0" name=""/>
        <dsp:cNvSpPr/>
      </dsp:nvSpPr>
      <dsp:spPr>
        <a:xfrm>
          <a:off x="175334" y="3028928"/>
          <a:ext cx="318790" cy="3187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9F9462-BD70-412B-9AE1-81B83A051B46}">
      <dsp:nvSpPr>
        <dsp:cNvPr id="0" name=""/>
        <dsp:cNvSpPr/>
      </dsp:nvSpPr>
      <dsp:spPr>
        <a:xfrm>
          <a:off x="669459" y="2898513"/>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Wind speed and direction </a:t>
          </a:r>
          <a:r>
            <a:rPr lang="en-US" sz="1500" kern="1200" dirty="0"/>
            <a:t>(BARANI, MeteoWind IoT Pro) </a:t>
          </a:r>
        </a:p>
      </dsp:txBody>
      <dsp:txXfrm>
        <a:off x="669459" y="2898513"/>
        <a:ext cx="4937590" cy="579618"/>
      </dsp:txXfrm>
    </dsp:sp>
    <dsp:sp modelId="{199B21B8-22BC-4A5C-8AFF-4842E37E9C49}">
      <dsp:nvSpPr>
        <dsp:cNvPr id="0" name=""/>
        <dsp:cNvSpPr/>
      </dsp:nvSpPr>
      <dsp:spPr>
        <a:xfrm>
          <a:off x="0" y="3623037"/>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97174-09C4-40D3-8DAB-792332D4883E}">
      <dsp:nvSpPr>
        <dsp:cNvPr id="0" name=""/>
        <dsp:cNvSpPr/>
      </dsp:nvSpPr>
      <dsp:spPr>
        <a:xfrm>
          <a:off x="175334" y="3753451"/>
          <a:ext cx="318790" cy="3187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A66E48-43D7-4C9C-9504-8F65429D748F}">
      <dsp:nvSpPr>
        <dsp:cNvPr id="0" name=""/>
        <dsp:cNvSpPr/>
      </dsp:nvSpPr>
      <dsp:spPr>
        <a:xfrm>
          <a:off x="669459" y="3623037"/>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dirty="0"/>
            <a:t>CO</a:t>
          </a:r>
          <a:r>
            <a:rPr lang="en-US" sz="1200" b="1" kern="1200" dirty="0"/>
            <a:t>2</a:t>
          </a:r>
          <a:r>
            <a:rPr lang="en-US" sz="1500" kern="1200" dirty="0"/>
            <a:t> (MClimate, CO</a:t>
          </a:r>
          <a:r>
            <a:rPr lang="en-US" sz="1200" kern="1200" dirty="0"/>
            <a:t>2 </a:t>
          </a:r>
          <a:r>
            <a:rPr lang="en-US" sz="1500" kern="1200" dirty="0">
              <a:solidFill>
                <a:srgbClr val="000000">
                  <a:hueOff val="0"/>
                  <a:satOff val="0"/>
                  <a:lumOff val="0"/>
                  <a:alphaOff val="0"/>
                </a:srgbClr>
              </a:solidFill>
              <a:latin typeface="Gill Sans MT" panose="020B0502020104020203"/>
              <a:ea typeface="+mn-ea"/>
              <a:cs typeface="+mn-cs"/>
            </a:rPr>
            <a:t>Sensor &amp; Notifier</a:t>
          </a:r>
          <a:r>
            <a:rPr lang="en-US" sz="1500" kern="1200" dirty="0"/>
            <a:t>) </a:t>
          </a:r>
        </a:p>
      </dsp:txBody>
      <dsp:txXfrm>
        <a:off x="669459" y="3623037"/>
        <a:ext cx="4937590" cy="579618"/>
      </dsp:txXfrm>
    </dsp:sp>
    <dsp:sp modelId="{890B21F1-6580-4D15-B034-34417CD239E0}">
      <dsp:nvSpPr>
        <dsp:cNvPr id="0" name=""/>
        <dsp:cNvSpPr/>
      </dsp:nvSpPr>
      <dsp:spPr>
        <a:xfrm>
          <a:off x="0" y="4347560"/>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89A169-F542-4306-9263-3F0900A71E61}">
      <dsp:nvSpPr>
        <dsp:cNvPr id="0" name=""/>
        <dsp:cNvSpPr/>
      </dsp:nvSpPr>
      <dsp:spPr>
        <a:xfrm>
          <a:off x="175334" y="4477974"/>
          <a:ext cx="318790" cy="3187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21CC9E-EDCA-471A-AD8C-333A4CB703C3}">
      <dsp:nvSpPr>
        <dsp:cNvPr id="0" name=""/>
        <dsp:cNvSpPr/>
      </dsp:nvSpPr>
      <dsp:spPr>
        <a:xfrm>
          <a:off x="669459" y="4347560"/>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Sound level </a:t>
          </a:r>
          <a:r>
            <a:rPr lang="en-US" sz="1500" kern="1200" dirty="0"/>
            <a:t>(Dutch Sensor Systems, Ranos dB 2)</a:t>
          </a:r>
        </a:p>
      </dsp:txBody>
      <dsp:txXfrm>
        <a:off x="669459" y="4347560"/>
        <a:ext cx="4937590" cy="5796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7B960-8060-4D48-805F-23BB110EC8FE}" type="datetimeFigureOut">
              <a:rPr lang="el-GR" smtClean="0"/>
              <a:t>5/12/2024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6DFB7-D8D7-449F-9693-8FE80BAE4418}" type="slidenum">
              <a:rPr lang="el-GR" smtClean="0"/>
              <a:t>‹#›</a:t>
            </a:fld>
            <a:endParaRPr lang="el-GR"/>
          </a:p>
        </p:txBody>
      </p:sp>
    </p:spTree>
    <p:extLst>
      <p:ext uri="{BB962C8B-B14F-4D97-AF65-F5344CB8AC3E}">
        <p14:creationId xmlns:p14="http://schemas.microsoft.com/office/powerpoint/2010/main" val="1940295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a:t>
            </a:fld>
            <a:endParaRPr lang="el-GR"/>
          </a:p>
        </p:txBody>
      </p:sp>
    </p:spTree>
    <p:extLst>
      <p:ext uri="{BB962C8B-B14F-4D97-AF65-F5344CB8AC3E}">
        <p14:creationId xmlns:p14="http://schemas.microsoft.com/office/powerpoint/2010/main" val="2726405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Block scale localization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significance of studying the urban microclimate lies in its ability to guide urban designers to create a more conducive public activity space by arranging site landscape elements and activity spaces. At present, people cannot control the climate on a large scale (such as global climate or regional climate), so when designing and building urban planning, it is necessary to consider how to better adapt to the above macro-climatic conditions. </a:t>
            </a:r>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2</a:t>
            </a:fld>
            <a:endParaRPr lang="el-GR"/>
          </a:p>
        </p:txBody>
      </p:sp>
    </p:spTree>
    <p:extLst>
      <p:ext uri="{BB962C8B-B14F-4D97-AF65-F5344CB8AC3E}">
        <p14:creationId xmlns:p14="http://schemas.microsoft.com/office/powerpoint/2010/main" val="330690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3</a:t>
            </a:fld>
            <a:endParaRPr lang="el-GR"/>
          </a:p>
        </p:txBody>
      </p:sp>
    </p:spTree>
    <p:extLst>
      <p:ext uri="{BB962C8B-B14F-4D97-AF65-F5344CB8AC3E}">
        <p14:creationId xmlns:p14="http://schemas.microsoft.com/office/powerpoint/2010/main" val="417970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4</a:t>
            </a:fld>
            <a:endParaRPr lang="el-GR"/>
          </a:p>
        </p:txBody>
      </p:sp>
    </p:spTree>
    <p:extLst>
      <p:ext uri="{BB962C8B-B14F-4D97-AF65-F5344CB8AC3E}">
        <p14:creationId xmlns:p14="http://schemas.microsoft.com/office/powerpoint/2010/main" val="137200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regulated by the standards of the World Meteorological Organization (WMO), automatic weather stations are required to be situated in areas away from urbanized areas with a high volume of traﬃc and human activities. As a result, the urbanization eﬀect might have been underestimated in some of the urban microclimate studies.</a:t>
            </a:r>
          </a:p>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8</a:t>
            </a:fld>
            <a:endParaRPr lang="el-GR"/>
          </a:p>
        </p:txBody>
      </p:sp>
    </p:spTree>
    <p:extLst>
      <p:ext uri="{BB962C8B-B14F-4D97-AF65-F5344CB8AC3E}">
        <p14:creationId xmlns:p14="http://schemas.microsoft.com/office/powerpoint/2010/main" val="336977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9</a:t>
            </a:fld>
            <a:endParaRPr lang="el-GR"/>
          </a:p>
        </p:txBody>
      </p:sp>
    </p:spTree>
    <p:extLst>
      <p:ext uri="{BB962C8B-B14F-4D97-AF65-F5344CB8AC3E}">
        <p14:creationId xmlns:p14="http://schemas.microsoft.com/office/powerpoint/2010/main" val="286007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dirty="0">
                <a:solidFill>
                  <a:srgbClr val="4D5156"/>
                </a:solidFill>
                <a:effectLst/>
                <a:latin typeface="Arial" panose="020B0604020202020204" pitchFamily="34" charset="0"/>
              </a:rPr>
              <a:t>Committee on </a:t>
            </a:r>
            <a:r>
              <a:rPr lang="en-US" b="1" i="0" dirty="0">
                <a:solidFill>
                  <a:srgbClr val="5F6368"/>
                </a:solidFill>
                <a:effectLst/>
                <a:latin typeface="Arial" panose="020B0604020202020204" pitchFamily="34" charset="0"/>
              </a:rPr>
              <a:t>Transport</a:t>
            </a:r>
            <a:r>
              <a:rPr lang="en-US" b="0" i="0" dirty="0">
                <a:solidFill>
                  <a:srgbClr val="4D5156"/>
                </a:solidFill>
                <a:effectLst/>
                <a:latin typeface="Arial" panose="020B0604020202020204" pitchFamily="34" charset="0"/>
              </a:rPr>
              <a:t> and Tourism</a:t>
            </a:r>
            <a:r>
              <a:rPr lang="el-GR" b="0" i="0" dirty="0">
                <a:solidFill>
                  <a:srgbClr val="4D5156"/>
                </a:solidFill>
                <a:effectLst/>
                <a:latin typeface="Arial" panose="020B0604020202020204" pitchFamily="34" charset="0"/>
              </a:rPr>
              <a:t> (επιτροπή)</a:t>
            </a:r>
          </a:p>
          <a:p>
            <a:r>
              <a:rPr lang="el-GR" b="0" i="0" dirty="0">
                <a:solidFill>
                  <a:srgbClr val="4D5156"/>
                </a:solidFill>
                <a:effectLst/>
                <a:latin typeface="Arial" panose="020B0604020202020204" pitchFamily="34" charset="0"/>
              </a:rPr>
              <a:t>Υπουργείο κλιματικής κρίσης και προστασίας του πολίτη</a:t>
            </a:r>
          </a:p>
          <a:p>
            <a:r>
              <a:rPr lang="el-GR" b="0" i="0" dirty="0">
                <a:solidFill>
                  <a:srgbClr val="4D5156"/>
                </a:solidFill>
                <a:effectLst/>
                <a:latin typeface="Arial" panose="020B0604020202020204" pitchFamily="34" charset="0"/>
              </a:rPr>
              <a:t>Υπουργείο υποδομών και μεταφορών</a:t>
            </a:r>
          </a:p>
          <a:p>
            <a:endParaRPr lang="en-US" dirty="0"/>
          </a:p>
          <a:p>
            <a:r>
              <a:rPr lang="en-US" b="0" i="0" dirty="0">
                <a:effectLst/>
                <a:latin typeface="gg sans"/>
              </a:rPr>
              <a:t>Ministry of Infrastructure and Transportation: repair of the points of the roads </a:t>
            </a:r>
            <a:r>
              <a:rPr lang="en-US" b="0" i="0" dirty="0">
                <a:solidFill>
                  <a:srgbClr val="FF0000"/>
                </a:solidFill>
                <a:effectLst/>
                <a:latin typeface="gg sans"/>
              </a:rPr>
              <a:t>?</a:t>
            </a:r>
            <a:r>
              <a:rPr lang="en-US" b="0" i="0" dirty="0">
                <a:effectLst/>
                <a:latin typeface="gg sans"/>
              </a:rPr>
              <a:t> in which traffic-related problems are reported</a:t>
            </a:r>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10</a:t>
            </a:fld>
            <a:endParaRPr lang="el-GR"/>
          </a:p>
        </p:txBody>
      </p:sp>
    </p:spTree>
    <p:extLst>
      <p:ext uri="{BB962C8B-B14F-4D97-AF65-F5344CB8AC3E}">
        <p14:creationId xmlns:p14="http://schemas.microsoft.com/office/powerpoint/2010/main" val="933009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11</a:t>
            </a:fld>
            <a:endParaRPr lang="el-GR"/>
          </a:p>
        </p:txBody>
      </p:sp>
    </p:spTree>
    <p:extLst>
      <p:ext uri="{BB962C8B-B14F-4D97-AF65-F5344CB8AC3E}">
        <p14:creationId xmlns:p14="http://schemas.microsoft.com/office/powerpoint/2010/main" val="15091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Urban Heat Island Effect</a:t>
            </a:r>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13</a:t>
            </a:fld>
            <a:endParaRPr lang="el-GR"/>
          </a:p>
        </p:txBody>
      </p:sp>
    </p:spTree>
    <p:extLst>
      <p:ext uri="{BB962C8B-B14F-4D97-AF65-F5344CB8AC3E}">
        <p14:creationId xmlns:p14="http://schemas.microsoft.com/office/powerpoint/2010/main" val="307831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fld id="{43B5DC6E-9EB5-4AAD-9AAE-26771E4814CE}" type="datetimeFigureOut">
              <a:rPr lang="el-GR" smtClean="0"/>
              <a:t>5/12/2024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8837167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3B5DC6E-9EB5-4AAD-9AAE-26771E4814CE}" type="datetimeFigureOut">
              <a:rPr lang="el-GR" smtClean="0"/>
              <a:t>5/12/2024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19965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3B5DC6E-9EB5-4AAD-9AAE-26771E4814CE}" type="datetimeFigureOut">
              <a:rPr lang="el-GR" smtClean="0"/>
              <a:t>5/12/2024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41207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43B5DC6E-9EB5-4AAD-9AAE-26771E4814CE}" type="datetimeFigureOut">
              <a:rPr lang="el-GR" smtClean="0"/>
              <a:t>5/12/2024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49050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43B5DC6E-9EB5-4AAD-9AAE-26771E4814CE}" type="datetimeFigureOut">
              <a:rPr lang="el-GR" smtClean="0"/>
              <a:t>5/12/2024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6726222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fld id="{43B5DC6E-9EB5-4AAD-9AAE-26771E4814CE}" type="datetimeFigureOut">
              <a:rPr lang="el-GR" smtClean="0"/>
              <a:t>5/12/2024</a:t>
            </a:fld>
            <a:endParaRPr lang="el-GR"/>
          </a:p>
        </p:txBody>
      </p:sp>
      <p:sp>
        <p:nvSpPr>
          <p:cNvPr id="9" name="Footer Placeholder 8"/>
          <p:cNvSpPr>
            <a:spLocks noGrp="1"/>
          </p:cNvSpPr>
          <p:nvPr>
            <p:ph type="ftr" sz="quarter" idx="11"/>
          </p:nvPr>
        </p:nvSpPr>
        <p:spPr/>
        <p:txBody>
          <a:bodyPr/>
          <a:lstStyle/>
          <a:p>
            <a:endParaRPr lang="el-GR"/>
          </a:p>
        </p:txBody>
      </p:sp>
      <p:sp>
        <p:nvSpPr>
          <p:cNvPr id="10" name="Slide Number Placeholder 9"/>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86067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583436" y="3143250"/>
            <a:ext cx="4270248" cy="2596776"/>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43B5DC6E-9EB5-4AAD-9AAE-26771E4814CE}" type="datetimeFigureOut">
              <a:rPr lang="el-GR" smtClean="0"/>
              <a:t>5/12/2024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9503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43B5DC6E-9EB5-4AAD-9AAE-26771E4814CE}" type="datetimeFigureOut">
              <a:rPr lang="el-GR" smtClean="0"/>
              <a:t>5/12/2024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358565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5DC6E-9EB5-4AAD-9AAE-26771E4814CE}" type="datetimeFigureOut">
              <a:rPr lang="el-GR" smtClean="0"/>
              <a:t>5/12/2024</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58486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fld id="{43B5DC6E-9EB5-4AAD-9AAE-26771E4814CE}" type="datetimeFigureOut">
              <a:rPr lang="el-GR" smtClean="0"/>
              <a:t>5/12/2024</a:t>
            </a:fld>
            <a:endParaRPr lang="el-G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1" name="Slide Number Placeholder 10"/>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355055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3B5DC6E-9EB5-4AAD-9AAE-26771E4814CE}" type="datetimeFigureOut">
              <a:rPr lang="el-GR" smtClean="0"/>
              <a:t>5/12/2024</a:t>
            </a:fld>
            <a:endParaRPr lang="el-G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0" name="Slide Number Placeholder 9"/>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15262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3B5DC6E-9EB5-4AAD-9AAE-26771E4814CE}" type="datetimeFigureOut">
              <a:rPr lang="el-GR" smtClean="0"/>
              <a:t>5/12/2024</a:t>
            </a:fld>
            <a:endParaRPr lang="el-G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l-G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5619060-3211-4FB7-8491-7C83E1EE589F}" type="slidenum">
              <a:rPr lang="el-GR" smtClean="0"/>
              <a:t>‹#›</a:t>
            </a:fld>
            <a:endParaRPr lang="el-GR"/>
          </a:p>
        </p:txBody>
      </p:sp>
    </p:spTree>
    <p:extLst>
      <p:ext uri="{BB962C8B-B14F-4D97-AF65-F5344CB8AC3E}">
        <p14:creationId xmlns:p14="http://schemas.microsoft.com/office/powerpoint/2010/main" val="25228933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ell.com/heliyon"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AE1B391-12D1-F5C3-7833-26F431A36BCA}"/>
              </a:ext>
            </a:extLst>
          </p:cNvPr>
          <p:cNvSpPr>
            <a:spLocks noGrp="1"/>
          </p:cNvSpPr>
          <p:nvPr>
            <p:ph type="ctrTitle"/>
          </p:nvPr>
        </p:nvSpPr>
        <p:spPr>
          <a:xfrm>
            <a:off x="643468" y="820010"/>
            <a:ext cx="3415288" cy="3212654"/>
          </a:xfrm>
          <a:noFill/>
          <a:ln>
            <a:solidFill>
              <a:schemeClr val="bg1"/>
            </a:solidFill>
          </a:ln>
        </p:spPr>
        <p:txBody>
          <a:bodyPr>
            <a:normAutofit/>
          </a:bodyPr>
          <a:lstStyle/>
          <a:p>
            <a:r>
              <a:rPr lang="en-US" sz="2700" dirty="0">
                <a:solidFill>
                  <a:schemeClr val="bg1"/>
                </a:solidFill>
              </a:rPr>
              <a:t>City Microclimate and Traffic Analysis</a:t>
            </a:r>
            <a:endParaRPr lang="el-GR" sz="2700" dirty="0">
              <a:solidFill>
                <a:schemeClr val="bg1"/>
              </a:solidFill>
            </a:endParaRPr>
          </a:p>
        </p:txBody>
      </p:sp>
      <p:sp>
        <p:nvSpPr>
          <p:cNvPr id="3" name="Υπότιτλος 2">
            <a:extLst>
              <a:ext uri="{FF2B5EF4-FFF2-40B4-BE49-F238E27FC236}">
                <a16:creationId xmlns:a16="http://schemas.microsoft.com/office/drawing/2014/main" id="{AF3F9504-3058-364B-A4FC-449C10A95C74}"/>
              </a:ext>
            </a:extLst>
          </p:cNvPr>
          <p:cNvSpPr>
            <a:spLocks noGrp="1"/>
          </p:cNvSpPr>
          <p:nvPr>
            <p:ph type="subTitle" idx="1"/>
          </p:nvPr>
        </p:nvSpPr>
        <p:spPr>
          <a:xfrm>
            <a:off x="699777" y="4352544"/>
            <a:ext cx="3415288" cy="1239894"/>
          </a:xfrm>
        </p:spPr>
        <p:txBody>
          <a:bodyPr>
            <a:normAutofit/>
          </a:bodyPr>
          <a:lstStyle/>
          <a:p>
            <a:pPr>
              <a:lnSpc>
                <a:spcPct val="90000"/>
              </a:lnSpc>
            </a:pPr>
            <a:endParaRPr lang="en-US" dirty="0">
              <a:solidFill>
                <a:schemeClr val="bg1"/>
              </a:solidFill>
            </a:endParaRPr>
          </a:p>
          <a:p>
            <a:pPr>
              <a:lnSpc>
                <a:spcPct val="90000"/>
              </a:lnSpc>
            </a:pPr>
            <a:r>
              <a:rPr lang="en-US" dirty="0">
                <a:solidFill>
                  <a:schemeClr val="bg1"/>
                </a:solidFill>
              </a:rPr>
              <a:t>Fyrogeni Ariadne 1083816</a:t>
            </a:r>
          </a:p>
          <a:p>
            <a:pPr>
              <a:lnSpc>
                <a:spcPct val="90000"/>
              </a:lnSpc>
            </a:pPr>
            <a:r>
              <a:rPr lang="en-US" dirty="0">
                <a:solidFill>
                  <a:schemeClr val="bg1"/>
                </a:solidFill>
              </a:rPr>
              <a:t>Psychogiou Georgia 1083979</a:t>
            </a:r>
          </a:p>
          <a:p>
            <a:pPr>
              <a:lnSpc>
                <a:spcPct val="90000"/>
              </a:lnSpc>
            </a:pPr>
            <a:endParaRPr lang="el-GR" dirty="0">
              <a:solidFill>
                <a:schemeClr val="bg1"/>
              </a:solidFill>
            </a:endParaRPr>
          </a:p>
        </p:txBody>
      </p:sp>
      <p:pic>
        <p:nvPicPr>
          <p:cNvPr id="37" name="Picture 4">
            <a:extLst>
              <a:ext uri="{FF2B5EF4-FFF2-40B4-BE49-F238E27FC236}">
                <a16:creationId xmlns:a16="http://schemas.microsoft.com/office/drawing/2014/main" id="{6DA21625-FE97-D2B2-351E-3695CE17BD7C}"/>
              </a:ext>
            </a:extLst>
          </p:cNvPr>
          <p:cNvPicPr>
            <a:picLocks noChangeAspect="1"/>
          </p:cNvPicPr>
          <p:nvPr/>
        </p:nvPicPr>
        <p:blipFill>
          <a:blip r:embed="rId3"/>
          <a:srcRect l="14491" t="7121" r="11319" b="12341"/>
          <a:stretch/>
        </p:blipFill>
        <p:spPr>
          <a:xfrm>
            <a:off x="4654297" y="-2"/>
            <a:ext cx="7537702" cy="6858000"/>
          </a:xfrm>
          <a:prstGeom prst="rect">
            <a:avLst/>
          </a:prstGeom>
        </p:spPr>
      </p:pic>
      <p:pic>
        <p:nvPicPr>
          <p:cNvPr id="5" name="Εικόνα 4" descr="Εικόνα που περιέχει αναλαμπή φακού, φως, Κεχριμπάρι, σκοτάδι&#10;&#10;Περιγραφή που δημιουργήθηκε αυτόματα">
            <a:extLst>
              <a:ext uri="{FF2B5EF4-FFF2-40B4-BE49-F238E27FC236}">
                <a16:creationId xmlns:a16="http://schemas.microsoft.com/office/drawing/2014/main" id="{9F70A3BA-7BD6-FB68-2A76-DACA1DA5E38D}"/>
              </a:ext>
            </a:extLst>
          </p:cNvPr>
          <p:cNvPicPr>
            <a:picLocks noChangeAspect="1"/>
          </p:cNvPicPr>
          <p:nvPr/>
        </p:nvPicPr>
        <p:blipFill>
          <a:blip r:embed="rId4">
            <a:extLst>
              <a:ext uri="{28A0092B-C50C-407E-A947-70E740481C1C}">
                <a14:useLocalDpi xmlns:a14="http://schemas.microsoft.com/office/drawing/2010/main" val="0"/>
              </a:ext>
            </a:extLst>
          </a:blip>
          <a:srcRect r="39879"/>
          <a:stretch/>
        </p:blipFill>
        <p:spPr>
          <a:xfrm>
            <a:off x="7917084" y="0"/>
            <a:ext cx="4274916" cy="3429000"/>
          </a:xfrm>
          <a:prstGeom prst="rect">
            <a:avLst/>
          </a:prstGeom>
        </p:spPr>
      </p:pic>
      <p:pic>
        <p:nvPicPr>
          <p:cNvPr id="7" name="Εικόνα 6" descr="Εικόνα που περιέχει σύννεφο, ασπρόμαυρο, σύννεφα, εξωτερικός χώρος/ύπαιθρος&#10;&#10;Περιγραφή που δημιουργήθηκε αυτόματα">
            <a:extLst>
              <a:ext uri="{FF2B5EF4-FFF2-40B4-BE49-F238E27FC236}">
                <a16:creationId xmlns:a16="http://schemas.microsoft.com/office/drawing/2014/main" id="{6921B4F6-847E-6D0F-21BC-E304FF175B08}"/>
              </a:ext>
            </a:extLst>
          </p:cNvPr>
          <p:cNvPicPr>
            <a:picLocks noChangeAspect="1"/>
          </p:cNvPicPr>
          <p:nvPr/>
        </p:nvPicPr>
        <p:blipFill>
          <a:blip r:embed="rId5">
            <a:extLst>
              <a:ext uri="{28A0092B-C50C-407E-A947-70E740481C1C}">
                <a14:useLocalDpi xmlns:a14="http://schemas.microsoft.com/office/drawing/2010/main" val="0"/>
              </a:ext>
            </a:extLst>
          </a:blip>
          <a:srcRect l="12458" t="-641" r="-193" b="427"/>
          <a:stretch/>
        </p:blipFill>
        <p:spPr>
          <a:xfrm>
            <a:off x="4652573" y="522171"/>
            <a:ext cx="2672478" cy="2581159"/>
          </a:xfrm>
          <a:prstGeom prst="rect">
            <a:avLst/>
          </a:prstGeom>
        </p:spPr>
      </p:pic>
      <p:pic>
        <p:nvPicPr>
          <p:cNvPr id="6" name="Εικόνα 5" descr="Εικόνα που περιέχει σύννεφο, ασπρόμαυρο, σύννεφα, εξωτερικός χώρος/ύπαιθρος&#10;&#10;Περιγραφή που δημιουργήθηκε αυτόματα">
            <a:extLst>
              <a:ext uri="{FF2B5EF4-FFF2-40B4-BE49-F238E27FC236}">
                <a16:creationId xmlns:a16="http://schemas.microsoft.com/office/drawing/2014/main" id="{65628E06-F820-28A8-80EB-8AF535F10D29}"/>
              </a:ext>
            </a:extLst>
          </p:cNvPr>
          <p:cNvPicPr>
            <a:picLocks noChangeAspect="1"/>
          </p:cNvPicPr>
          <p:nvPr/>
        </p:nvPicPr>
        <p:blipFill>
          <a:blip r:embed="rId5">
            <a:extLst>
              <a:ext uri="{28A0092B-C50C-407E-A947-70E740481C1C}">
                <a14:useLocalDpi xmlns:a14="http://schemas.microsoft.com/office/drawing/2010/main" val="0"/>
              </a:ext>
            </a:extLst>
          </a:blip>
          <a:srcRect t="41991"/>
          <a:stretch/>
        </p:blipFill>
        <p:spPr>
          <a:xfrm>
            <a:off x="5474286" y="0"/>
            <a:ext cx="2437566" cy="1070264"/>
          </a:xfrm>
          <a:prstGeom prst="rect">
            <a:avLst/>
          </a:prstGeom>
        </p:spPr>
      </p:pic>
    </p:spTree>
    <p:extLst>
      <p:ext uri="{BB962C8B-B14F-4D97-AF65-F5344CB8AC3E}">
        <p14:creationId xmlns:p14="http://schemas.microsoft.com/office/powerpoint/2010/main" val="341069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FC80-FA68-0C92-BCEF-E4C2316C7C59}"/>
            </a:ext>
          </a:extLst>
        </p:cNvPr>
        <p:cNvGrpSpPr/>
        <p:nvPr/>
      </p:nvGrpSpPr>
      <p:grpSpPr>
        <a:xfrm>
          <a:off x="0" y="0"/>
          <a:ext cx="0" cy="0"/>
          <a:chOff x="0" y="0"/>
          <a:chExt cx="0" cy="0"/>
        </a:xfrm>
      </p:grpSpPr>
      <p:sp>
        <p:nvSpPr>
          <p:cNvPr id="8" name="Οβάλ 7">
            <a:extLst>
              <a:ext uri="{FF2B5EF4-FFF2-40B4-BE49-F238E27FC236}">
                <a16:creationId xmlns:a16="http://schemas.microsoft.com/office/drawing/2014/main" id="{3B9DAB95-9E1B-1C59-3D7F-ED8E7ABB0FD1}"/>
              </a:ext>
            </a:extLst>
          </p:cNvPr>
          <p:cNvSpPr/>
          <p:nvPr/>
        </p:nvSpPr>
        <p:spPr>
          <a:xfrm>
            <a:off x="4939388" y="5732136"/>
            <a:ext cx="1096143" cy="1035586"/>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Traffic status update</a:t>
            </a:r>
            <a:endParaRPr lang="en-US" sz="1400" dirty="0">
              <a:solidFill>
                <a:schemeClr val="tx1"/>
              </a:solidFill>
            </a:endParaRPr>
          </a:p>
        </p:txBody>
      </p:sp>
      <p:sp>
        <p:nvSpPr>
          <p:cNvPr id="7" name="Οβάλ 6">
            <a:extLst>
              <a:ext uri="{FF2B5EF4-FFF2-40B4-BE49-F238E27FC236}">
                <a16:creationId xmlns:a16="http://schemas.microsoft.com/office/drawing/2014/main" id="{C598F16D-F892-B089-60DF-7FF820EF6357}"/>
              </a:ext>
            </a:extLst>
          </p:cNvPr>
          <p:cNvSpPr/>
          <p:nvPr/>
        </p:nvSpPr>
        <p:spPr>
          <a:xfrm>
            <a:off x="1554626" y="4685530"/>
            <a:ext cx="1598110" cy="1548292"/>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Notifications for traffic issues to modify their route </a:t>
            </a:r>
          </a:p>
        </p:txBody>
      </p:sp>
      <p:sp>
        <p:nvSpPr>
          <p:cNvPr id="6" name="Οβάλ 5">
            <a:extLst>
              <a:ext uri="{FF2B5EF4-FFF2-40B4-BE49-F238E27FC236}">
                <a16:creationId xmlns:a16="http://schemas.microsoft.com/office/drawing/2014/main" id="{9C842A6E-6AAE-B375-2F3E-1F7DE96377BC}"/>
              </a:ext>
            </a:extLst>
          </p:cNvPr>
          <p:cNvSpPr/>
          <p:nvPr/>
        </p:nvSpPr>
        <p:spPr>
          <a:xfrm>
            <a:off x="1554626" y="2305128"/>
            <a:ext cx="2111044" cy="2014881"/>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used to alert citizens for problems in extreme weather conditions (floods)</a:t>
            </a:r>
            <a:endParaRPr lang="en-US" sz="1400" dirty="0">
              <a:solidFill>
                <a:schemeClr val="tx1"/>
              </a:solidFill>
            </a:endParaRPr>
          </a:p>
        </p:txBody>
      </p:sp>
      <p:sp>
        <p:nvSpPr>
          <p:cNvPr id="5" name="Οβάλ 4">
            <a:extLst>
              <a:ext uri="{FF2B5EF4-FFF2-40B4-BE49-F238E27FC236}">
                <a16:creationId xmlns:a16="http://schemas.microsoft.com/office/drawing/2014/main" id="{554BF21E-B5C5-498F-B939-6678040FA61A}"/>
              </a:ext>
            </a:extLst>
          </p:cNvPr>
          <p:cNvSpPr/>
          <p:nvPr/>
        </p:nvSpPr>
        <p:spPr>
          <a:xfrm>
            <a:off x="9511230" y="2972082"/>
            <a:ext cx="1763541" cy="1690579"/>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Infrastructure</a:t>
            </a:r>
            <a:r>
              <a:rPr lang="en-US" sz="1400" dirty="0">
                <a:latin typeface="gg sans"/>
              </a:rPr>
              <a:t> </a:t>
            </a:r>
            <a:r>
              <a:rPr lang="en-US" sz="1400" dirty="0">
                <a:solidFill>
                  <a:schemeClr val="tx1"/>
                </a:solidFill>
              </a:rPr>
              <a:t>planning</a:t>
            </a:r>
          </a:p>
        </p:txBody>
      </p:sp>
      <p:sp>
        <p:nvSpPr>
          <p:cNvPr id="4" name="Οβάλ 3">
            <a:extLst>
              <a:ext uri="{FF2B5EF4-FFF2-40B4-BE49-F238E27FC236}">
                <a16:creationId xmlns:a16="http://schemas.microsoft.com/office/drawing/2014/main" id="{FA8BA785-FDDD-16CE-2F0B-200374F81053}"/>
              </a:ext>
            </a:extLst>
          </p:cNvPr>
          <p:cNvSpPr/>
          <p:nvPr/>
        </p:nvSpPr>
        <p:spPr>
          <a:xfrm>
            <a:off x="8307989" y="4590839"/>
            <a:ext cx="2230168" cy="2170396"/>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Urban planning (design streets that mitigate urban heat islands, optimize building configurations and increase green spaces)</a:t>
            </a:r>
          </a:p>
        </p:txBody>
      </p:sp>
      <p:sp>
        <p:nvSpPr>
          <p:cNvPr id="3" name="Οβάλ 2">
            <a:extLst>
              <a:ext uri="{FF2B5EF4-FFF2-40B4-BE49-F238E27FC236}">
                <a16:creationId xmlns:a16="http://schemas.microsoft.com/office/drawing/2014/main" id="{F4C88AA4-1890-895F-14D7-AECED519F8FB}"/>
              </a:ext>
            </a:extLst>
          </p:cNvPr>
          <p:cNvSpPr/>
          <p:nvPr/>
        </p:nvSpPr>
        <p:spPr>
          <a:xfrm>
            <a:off x="5592655" y="1899456"/>
            <a:ext cx="1228364" cy="1188721"/>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for statistic analysis</a:t>
            </a:r>
            <a:endParaRPr lang="en-US" sz="1400" dirty="0">
              <a:solidFill>
                <a:schemeClr val="tx1"/>
              </a:solidFill>
            </a:endParaRPr>
          </a:p>
        </p:txBody>
      </p:sp>
      <p:sp>
        <p:nvSpPr>
          <p:cNvPr id="14" name="Οβάλ 13">
            <a:extLst>
              <a:ext uri="{FF2B5EF4-FFF2-40B4-BE49-F238E27FC236}">
                <a16:creationId xmlns:a16="http://schemas.microsoft.com/office/drawing/2014/main" id="{5CC6E396-C87A-8A45-F2F8-2A261C0EDB03}"/>
              </a:ext>
            </a:extLst>
          </p:cNvPr>
          <p:cNvSpPr/>
          <p:nvPr/>
        </p:nvSpPr>
        <p:spPr>
          <a:xfrm>
            <a:off x="3122215" y="3270330"/>
            <a:ext cx="1614094" cy="1554779"/>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Climate Crisis and Civil Protection</a:t>
            </a:r>
          </a:p>
        </p:txBody>
      </p:sp>
      <p:sp>
        <p:nvSpPr>
          <p:cNvPr id="17" name="Οβάλ 16">
            <a:extLst>
              <a:ext uri="{FF2B5EF4-FFF2-40B4-BE49-F238E27FC236}">
                <a16:creationId xmlns:a16="http://schemas.microsoft.com/office/drawing/2014/main" id="{C03EA594-365F-F97A-3695-374D33E8FF09}"/>
              </a:ext>
            </a:extLst>
          </p:cNvPr>
          <p:cNvSpPr/>
          <p:nvPr/>
        </p:nvSpPr>
        <p:spPr>
          <a:xfrm>
            <a:off x="7024400" y="4695150"/>
            <a:ext cx="1614094" cy="1554779"/>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Municipal Authorities</a:t>
            </a:r>
          </a:p>
        </p:txBody>
      </p:sp>
      <p:sp>
        <p:nvSpPr>
          <p:cNvPr id="2" name="Τίτλος 1">
            <a:extLst>
              <a:ext uri="{FF2B5EF4-FFF2-40B4-BE49-F238E27FC236}">
                <a16:creationId xmlns:a16="http://schemas.microsoft.com/office/drawing/2014/main" id="{ECBD5B3B-7CA9-E609-13F1-6DA4892065E7}"/>
              </a:ext>
            </a:extLst>
          </p:cNvPr>
          <p:cNvSpPr>
            <a:spLocks noGrp="1"/>
          </p:cNvSpPr>
          <p:nvPr>
            <p:ph type="title"/>
          </p:nvPr>
        </p:nvSpPr>
        <p:spPr>
          <a:xfrm>
            <a:off x="2231136" y="407242"/>
            <a:ext cx="7729728" cy="1188720"/>
          </a:xfrm>
        </p:spPr>
        <p:txBody>
          <a:bodyPr/>
          <a:lstStyle/>
          <a:p>
            <a:r>
              <a:rPr lang="en-US" dirty="0"/>
              <a:t>Target group</a:t>
            </a:r>
            <a:endParaRPr lang="el-GR" dirty="0"/>
          </a:p>
        </p:txBody>
      </p:sp>
      <p:pic>
        <p:nvPicPr>
          <p:cNvPr id="9" name="Θέση περιεχομένου 4" descr="Εικόνα που περιέχει κύκλος, γραφικά&#10;&#10;Περιγραφή που δημιουργήθηκε αυτόματα">
            <a:extLst>
              <a:ext uri="{FF2B5EF4-FFF2-40B4-BE49-F238E27FC236}">
                <a16:creationId xmlns:a16="http://schemas.microsoft.com/office/drawing/2014/main" id="{E30B90E9-BE1D-E808-3BEB-E6007FFAFAE9}"/>
              </a:ext>
            </a:extLst>
          </p:cNvPr>
          <p:cNvPicPr>
            <a:picLocks noChangeAspect="1"/>
          </p:cNvPicPr>
          <p:nvPr/>
        </p:nvPicPr>
        <p:blipFill>
          <a:blip r:embed="rId3">
            <a:extLst>
              <a:ext uri="{28A0092B-C50C-407E-A947-70E740481C1C}">
                <a14:useLocalDpi xmlns:a14="http://schemas.microsoft.com/office/drawing/2010/main" val="0"/>
              </a:ext>
            </a:extLst>
          </a:blip>
          <a:srcRect l="19087" t="10670" r="15254" b="21930"/>
          <a:stretch/>
        </p:blipFill>
        <p:spPr>
          <a:xfrm>
            <a:off x="4308764" y="2493817"/>
            <a:ext cx="3796146" cy="3896823"/>
          </a:xfrm>
          <a:prstGeom prst="rect">
            <a:avLst/>
          </a:prstGeom>
        </p:spPr>
      </p:pic>
      <p:sp>
        <p:nvSpPr>
          <p:cNvPr id="13" name="Οβάλ 12">
            <a:extLst>
              <a:ext uri="{FF2B5EF4-FFF2-40B4-BE49-F238E27FC236}">
                <a16:creationId xmlns:a16="http://schemas.microsoft.com/office/drawing/2014/main" id="{B5F819D2-D8F1-86F6-3E6A-ED2457EE7CE6}"/>
              </a:ext>
            </a:extLst>
          </p:cNvPr>
          <p:cNvSpPr/>
          <p:nvPr/>
        </p:nvSpPr>
        <p:spPr>
          <a:xfrm>
            <a:off x="4502181" y="2305128"/>
            <a:ext cx="1362903" cy="1262369"/>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European Union</a:t>
            </a:r>
          </a:p>
          <a:p>
            <a:pPr algn="ctr"/>
            <a:r>
              <a:rPr lang="en-US" sz="1600" dirty="0"/>
              <a:t>(TRAN)</a:t>
            </a:r>
          </a:p>
        </p:txBody>
      </p:sp>
      <p:sp>
        <p:nvSpPr>
          <p:cNvPr id="15" name="Οβάλ 14">
            <a:extLst>
              <a:ext uri="{FF2B5EF4-FFF2-40B4-BE49-F238E27FC236}">
                <a16:creationId xmlns:a16="http://schemas.microsoft.com/office/drawing/2014/main" id="{2A0ACCD7-E9A1-B48C-7C8B-382BE2538572}"/>
              </a:ext>
            </a:extLst>
          </p:cNvPr>
          <p:cNvSpPr/>
          <p:nvPr/>
        </p:nvSpPr>
        <p:spPr>
          <a:xfrm>
            <a:off x="5841060" y="5529688"/>
            <a:ext cx="1228364" cy="1179100"/>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Citizens</a:t>
            </a:r>
          </a:p>
        </p:txBody>
      </p:sp>
      <p:sp>
        <p:nvSpPr>
          <p:cNvPr id="16" name="Οβάλ 15">
            <a:extLst>
              <a:ext uri="{FF2B5EF4-FFF2-40B4-BE49-F238E27FC236}">
                <a16:creationId xmlns:a16="http://schemas.microsoft.com/office/drawing/2014/main" id="{C7913572-8CDC-1781-72BC-898DAB0A2CCB}"/>
              </a:ext>
            </a:extLst>
          </p:cNvPr>
          <p:cNvSpPr/>
          <p:nvPr/>
        </p:nvSpPr>
        <p:spPr>
          <a:xfrm>
            <a:off x="2874746" y="4976210"/>
            <a:ext cx="1861563" cy="1715002"/>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Public transport companies</a:t>
            </a:r>
          </a:p>
        </p:txBody>
      </p:sp>
      <p:sp>
        <p:nvSpPr>
          <p:cNvPr id="18" name="Οβάλ 17">
            <a:extLst>
              <a:ext uri="{FF2B5EF4-FFF2-40B4-BE49-F238E27FC236}">
                <a16:creationId xmlns:a16="http://schemas.microsoft.com/office/drawing/2014/main" id="{C7B2DEF2-068E-3834-F55D-FB9EA3E8D802}"/>
              </a:ext>
            </a:extLst>
          </p:cNvPr>
          <p:cNvSpPr/>
          <p:nvPr/>
        </p:nvSpPr>
        <p:spPr>
          <a:xfrm>
            <a:off x="7755432" y="2626007"/>
            <a:ext cx="1999372" cy="1870487"/>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Infrastructure and Transportation</a:t>
            </a:r>
          </a:p>
        </p:txBody>
      </p:sp>
    </p:spTree>
    <p:extLst>
      <p:ext uri="{BB962C8B-B14F-4D97-AF65-F5344CB8AC3E}">
        <p14:creationId xmlns:p14="http://schemas.microsoft.com/office/powerpoint/2010/main" val="323863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Εικόνα 5" descr="Εικόνα που περιέχει γραφικά, γραμματοσειρά, λογότυπο, σύμβολο&#10;&#10;Περιγραφή που δημιουργήθηκε αυτόματα">
            <a:extLst>
              <a:ext uri="{FF2B5EF4-FFF2-40B4-BE49-F238E27FC236}">
                <a16:creationId xmlns:a16="http://schemas.microsoft.com/office/drawing/2014/main" id="{362D45EA-3EB7-6DD6-1AAC-D759CE683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119" y="866034"/>
            <a:ext cx="1363789" cy="1356611"/>
          </a:xfrm>
          <a:prstGeom prst="rect">
            <a:avLst/>
          </a:prstGeom>
        </p:spPr>
      </p:pic>
      <p:sp>
        <p:nvSpPr>
          <p:cNvPr id="11" name="TextBox 10">
            <a:extLst>
              <a:ext uri="{FF2B5EF4-FFF2-40B4-BE49-F238E27FC236}">
                <a16:creationId xmlns:a16="http://schemas.microsoft.com/office/drawing/2014/main" id="{6A20297F-03DF-F27C-29D1-5E80A299A52A}"/>
              </a:ext>
            </a:extLst>
          </p:cNvPr>
          <p:cNvSpPr txBox="1"/>
          <p:nvPr/>
        </p:nvSpPr>
        <p:spPr>
          <a:xfrm>
            <a:off x="6886844" y="805676"/>
            <a:ext cx="3060496" cy="1477328"/>
          </a:xfrm>
          <a:prstGeom prst="rect">
            <a:avLst/>
          </a:prstGeom>
          <a:noFill/>
        </p:spPr>
        <p:txBody>
          <a:bodyPr wrap="square" rtlCol="0">
            <a:spAutoFit/>
          </a:bodyPr>
          <a:lstStyle/>
          <a:p>
            <a:pPr algn="just"/>
            <a:r>
              <a:rPr lang="en-US" dirty="0"/>
              <a:t>Drive weather app is designed to show road conditions by analyzing forecasted weather</a:t>
            </a:r>
            <a:r>
              <a:rPr lang="el-GR" dirty="0"/>
              <a:t> </a:t>
            </a:r>
            <a:r>
              <a:rPr lang="en-US" dirty="0"/>
              <a:t>and send users severe weather alerts.  It  enables  you  to  see</a:t>
            </a:r>
          </a:p>
        </p:txBody>
      </p:sp>
      <p:sp>
        <p:nvSpPr>
          <p:cNvPr id="19" name="TextBox 18">
            <a:extLst>
              <a:ext uri="{FF2B5EF4-FFF2-40B4-BE49-F238E27FC236}">
                <a16:creationId xmlns:a16="http://schemas.microsoft.com/office/drawing/2014/main" id="{6DA01322-0CE3-8BB8-73EF-DF6CD006DAB8}"/>
              </a:ext>
            </a:extLst>
          </p:cNvPr>
          <p:cNvSpPr txBox="1"/>
          <p:nvPr/>
        </p:nvSpPr>
        <p:spPr>
          <a:xfrm>
            <a:off x="6897623" y="2163011"/>
            <a:ext cx="4500486" cy="1200329"/>
          </a:xfrm>
          <a:prstGeom prst="rect">
            <a:avLst/>
          </a:prstGeom>
          <a:noFill/>
        </p:spPr>
        <p:txBody>
          <a:bodyPr wrap="square" rtlCol="0">
            <a:spAutoFit/>
          </a:bodyPr>
          <a:lstStyle/>
          <a:p>
            <a:pPr algn="just"/>
            <a:r>
              <a:rPr lang="en-US" dirty="0"/>
              <a:t>how conditions like rain, snow, or storms may impact different parts of your route. This app also includes options for adjusting departure times to avoid weather-related delays.</a:t>
            </a:r>
            <a:endParaRPr lang="el-GR" dirty="0"/>
          </a:p>
        </p:txBody>
      </p:sp>
      <p:sp>
        <p:nvSpPr>
          <p:cNvPr id="10" name="Ορθογώνιο 9">
            <a:extLst>
              <a:ext uri="{FF2B5EF4-FFF2-40B4-BE49-F238E27FC236}">
                <a16:creationId xmlns:a16="http://schemas.microsoft.com/office/drawing/2014/main" id="{F7EE5BD2-0713-91DC-44F0-650272C9FB8D}"/>
              </a:ext>
            </a:extLst>
          </p:cNvPr>
          <p:cNvSpPr/>
          <p:nvPr/>
        </p:nvSpPr>
        <p:spPr>
          <a:xfrm>
            <a:off x="597626" y="640080"/>
            <a:ext cx="4818888" cy="5261170"/>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0" name="Εικόνα 29" descr="Εικόνα που περιέχει κινητό τηλέφωνο, κείμενο, χάρτης, κινητή συσκευή&#10;&#10;Περιγραφή που δημιουργήθηκε αυτόματα">
            <a:extLst>
              <a:ext uri="{FF2B5EF4-FFF2-40B4-BE49-F238E27FC236}">
                <a16:creationId xmlns:a16="http://schemas.microsoft.com/office/drawing/2014/main" id="{DD49E89B-A568-5007-3781-2F0DE03C9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884" y="3649205"/>
            <a:ext cx="3849184" cy="1988745"/>
          </a:xfrm>
          <a:prstGeom prst="rect">
            <a:avLst/>
          </a:prstGeom>
          <a:ln>
            <a:solidFill>
              <a:schemeClr val="bg2"/>
            </a:solidFill>
          </a:ln>
        </p:spPr>
      </p:pic>
      <p:sp>
        <p:nvSpPr>
          <p:cNvPr id="33" name="Θέση περιεχομένου 2">
            <a:extLst>
              <a:ext uri="{FF2B5EF4-FFF2-40B4-BE49-F238E27FC236}">
                <a16:creationId xmlns:a16="http://schemas.microsoft.com/office/drawing/2014/main" id="{D7E4E694-A642-63C1-06FE-C1599BED5D4E}"/>
              </a:ext>
            </a:extLst>
          </p:cNvPr>
          <p:cNvSpPr txBox="1">
            <a:spLocks/>
          </p:cNvSpPr>
          <p:nvPr/>
        </p:nvSpPr>
        <p:spPr>
          <a:xfrm>
            <a:off x="793891" y="805676"/>
            <a:ext cx="4475892" cy="492929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bg1"/>
              </a:buClr>
              <a:buFont typeface="Arial" panose="020B0604020202020204" pitchFamily="34" charset="0"/>
              <a:buNone/>
            </a:pPr>
            <a:r>
              <a:rPr lang="en-US">
                <a:solidFill>
                  <a:srgbClr val="FFFFFF"/>
                </a:solidFill>
              </a:rPr>
              <a:t>        </a:t>
            </a:r>
            <a:endParaRPr lang="en-US" dirty="0">
              <a:solidFill>
                <a:srgbClr val="FFFFFF"/>
              </a:solidFill>
            </a:endParaRPr>
          </a:p>
        </p:txBody>
      </p:sp>
      <p:sp>
        <p:nvSpPr>
          <p:cNvPr id="14" name="TextBox 13">
            <a:extLst>
              <a:ext uri="{FF2B5EF4-FFF2-40B4-BE49-F238E27FC236}">
                <a16:creationId xmlns:a16="http://schemas.microsoft.com/office/drawing/2014/main" id="{90EBDC8E-CB71-C1FF-2528-D30691D512F6}"/>
              </a:ext>
            </a:extLst>
          </p:cNvPr>
          <p:cNvSpPr txBox="1"/>
          <p:nvPr/>
        </p:nvSpPr>
        <p:spPr>
          <a:xfrm>
            <a:off x="783112" y="805676"/>
            <a:ext cx="3042128" cy="1477328"/>
          </a:xfrm>
          <a:prstGeom prst="rect">
            <a:avLst/>
          </a:prstGeom>
          <a:noFill/>
        </p:spPr>
        <p:txBody>
          <a:bodyPr wrap="square" rtlCol="0">
            <a:spAutoFit/>
          </a:bodyPr>
          <a:lstStyle/>
          <a:p>
            <a:pPr algn="just"/>
            <a:r>
              <a:rPr lang="en-US" dirty="0"/>
              <a:t>Google Maps is an app that provides real-time traffic con-</a:t>
            </a:r>
            <a:r>
              <a:rPr lang="en-US" dirty="0" err="1"/>
              <a:t>ditions</a:t>
            </a:r>
            <a:r>
              <a:rPr lang="en-US" dirty="0"/>
              <a:t>, delays and alternative route suggestions. However, route  planning and the  ability</a:t>
            </a:r>
            <a:endParaRPr lang="el-GR" dirty="0"/>
          </a:p>
        </p:txBody>
      </p:sp>
      <p:pic>
        <p:nvPicPr>
          <p:cNvPr id="17" name="Εικόνα 16">
            <a:extLst>
              <a:ext uri="{FF2B5EF4-FFF2-40B4-BE49-F238E27FC236}">
                <a16:creationId xmlns:a16="http://schemas.microsoft.com/office/drawing/2014/main" id="{3CD82776-A325-3E53-5E68-F75917721773}"/>
              </a:ext>
            </a:extLst>
          </p:cNvPr>
          <p:cNvPicPr>
            <a:picLocks noChangeAspect="1"/>
          </p:cNvPicPr>
          <p:nvPr/>
        </p:nvPicPr>
        <p:blipFill>
          <a:blip r:embed="rId5"/>
          <a:srcRect l="3064" t="1930" r="2070" b="1815"/>
          <a:stretch/>
        </p:blipFill>
        <p:spPr>
          <a:xfrm>
            <a:off x="3926739" y="866034"/>
            <a:ext cx="1212160" cy="1206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Εικόνα 27" descr="Εικόνα που περιέχει στιγμιότυπο οθόνης, κείμενο, διάγραμμα, σχεδίαση&#10;&#10;Περιγραφή που δημιουργήθηκε αυτόματα">
            <a:extLst>
              <a:ext uri="{FF2B5EF4-FFF2-40B4-BE49-F238E27FC236}">
                <a16:creationId xmlns:a16="http://schemas.microsoft.com/office/drawing/2014/main" id="{226697B5-ACD7-6837-D305-183B17C707E4}"/>
              </a:ext>
            </a:extLst>
          </p:cNvPr>
          <p:cNvPicPr>
            <a:picLocks noChangeAspect="1"/>
          </p:cNvPicPr>
          <p:nvPr/>
        </p:nvPicPr>
        <p:blipFill>
          <a:blip r:embed="rId6">
            <a:extLst>
              <a:ext uri="{28A0092B-C50C-407E-A947-70E740481C1C}">
                <a14:useLocalDpi xmlns:a14="http://schemas.microsoft.com/office/drawing/2010/main" val="0"/>
              </a:ext>
            </a:extLst>
          </a:blip>
          <a:srcRect l="3130" r="3152"/>
          <a:stretch/>
        </p:blipFill>
        <p:spPr>
          <a:xfrm>
            <a:off x="1050102" y="3662593"/>
            <a:ext cx="3913936" cy="1987867"/>
          </a:xfrm>
          <a:prstGeom prst="rect">
            <a:avLst/>
          </a:prstGeom>
          <a:ln>
            <a:solidFill>
              <a:schemeClr val="accent2"/>
            </a:solidFill>
          </a:ln>
        </p:spPr>
      </p:pic>
      <p:sp>
        <p:nvSpPr>
          <p:cNvPr id="2" name="TextBox 1">
            <a:extLst>
              <a:ext uri="{FF2B5EF4-FFF2-40B4-BE49-F238E27FC236}">
                <a16:creationId xmlns:a16="http://schemas.microsoft.com/office/drawing/2014/main" id="{43D88F53-0A43-3BE0-059E-016AD289F5AD}"/>
              </a:ext>
            </a:extLst>
          </p:cNvPr>
          <p:cNvSpPr txBox="1"/>
          <p:nvPr/>
        </p:nvSpPr>
        <p:spPr>
          <a:xfrm>
            <a:off x="793891" y="2171877"/>
            <a:ext cx="4500486" cy="1477328"/>
          </a:xfrm>
          <a:prstGeom prst="rect">
            <a:avLst/>
          </a:prstGeom>
          <a:noFill/>
        </p:spPr>
        <p:txBody>
          <a:bodyPr wrap="square" rtlCol="0">
            <a:spAutoFit/>
          </a:bodyPr>
          <a:lstStyle/>
          <a:p>
            <a:pPr algn="just"/>
            <a:r>
              <a:rPr lang="en-US" dirty="0"/>
              <a:t>to adjust departure times based on micro-climates is unavailable and weather insights are indirect and not detailed. A recent update, also offers safety alerts about weather-related hazards (such as floods).</a:t>
            </a:r>
            <a:endParaRPr lang="el-GR" dirty="0"/>
          </a:p>
        </p:txBody>
      </p:sp>
    </p:spTree>
    <p:extLst>
      <p:ext uri="{BB962C8B-B14F-4D97-AF65-F5344CB8AC3E}">
        <p14:creationId xmlns:p14="http://schemas.microsoft.com/office/powerpoint/2010/main" val="116099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Εικόνα 16" descr="Εικόνα που περιέχει μπαλόνι, σχεδίαση, τέχνη&#10;&#10;Περιγραφή που δημιουργήθηκε αυτόματα">
            <a:extLst>
              <a:ext uri="{FF2B5EF4-FFF2-40B4-BE49-F238E27FC236}">
                <a16:creationId xmlns:a16="http://schemas.microsoft.com/office/drawing/2014/main" id="{8A0BBBF9-5BE1-75E2-1C18-93A3D1FCC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Τίτλος 1">
            <a:extLst>
              <a:ext uri="{FF2B5EF4-FFF2-40B4-BE49-F238E27FC236}">
                <a16:creationId xmlns:a16="http://schemas.microsoft.com/office/drawing/2014/main" id="{6B0FAE3A-265B-FE4F-6562-CC21E4B9C5C0}"/>
              </a:ext>
            </a:extLst>
          </p:cNvPr>
          <p:cNvSpPr>
            <a:spLocks noGrp="1"/>
          </p:cNvSpPr>
          <p:nvPr>
            <p:ph type="title"/>
          </p:nvPr>
        </p:nvSpPr>
        <p:spPr>
          <a:xfrm>
            <a:off x="5476240" y="810768"/>
            <a:ext cx="6014720" cy="1233424"/>
          </a:xfrm>
        </p:spPr>
        <p:txBody>
          <a:bodyPr/>
          <a:lstStyle/>
          <a:p>
            <a:r>
              <a:rPr lang="en-US" dirty="0"/>
              <a:t>Differentiating factor</a:t>
            </a:r>
            <a:endParaRPr lang="el-GR" dirty="0"/>
          </a:p>
        </p:txBody>
      </p:sp>
      <p:sp>
        <p:nvSpPr>
          <p:cNvPr id="6" name="Ορθογώνιο: Στρογγύλεμα γωνιών 5">
            <a:extLst>
              <a:ext uri="{FF2B5EF4-FFF2-40B4-BE49-F238E27FC236}">
                <a16:creationId xmlns:a16="http://schemas.microsoft.com/office/drawing/2014/main" id="{F02FB891-95E8-E5EF-A727-1C84177D2970}"/>
              </a:ext>
            </a:extLst>
          </p:cNvPr>
          <p:cNvSpPr/>
          <p:nvPr/>
        </p:nvSpPr>
        <p:spPr>
          <a:xfrm>
            <a:off x="6151499" y="2707640"/>
            <a:ext cx="4664202" cy="26543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
        <p:nvSpPr>
          <p:cNvPr id="3" name="Θέση περιεχομένου 2">
            <a:extLst>
              <a:ext uri="{FF2B5EF4-FFF2-40B4-BE49-F238E27FC236}">
                <a16:creationId xmlns:a16="http://schemas.microsoft.com/office/drawing/2014/main" id="{998645CC-FFCD-6F72-98E6-DF12B09289B7}"/>
              </a:ext>
            </a:extLst>
          </p:cNvPr>
          <p:cNvSpPr>
            <a:spLocks noGrp="1"/>
          </p:cNvSpPr>
          <p:nvPr>
            <p:ph idx="1"/>
          </p:nvPr>
        </p:nvSpPr>
        <p:spPr>
          <a:xfrm>
            <a:off x="6233668" y="2801112"/>
            <a:ext cx="4499864" cy="2467356"/>
          </a:xfrm>
        </p:spPr>
        <p:txBody>
          <a:bodyPr/>
          <a:lstStyle/>
          <a:p>
            <a:pPr>
              <a:buClr>
                <a:schemeClr val="bg1"/>
              </a:buClr>
            </a:pPr>
            <a:r>
              <a:rPr lang="en-US" dirty="0">
                <a:solidFill>
                  <a:schemeClr val="bg1">
                    <a:lumMod val="95000"/>
                  </a:schemeClr>
                </a:solidFill>
              </a:rPr>
              <a:t>Focus precisely on areas presenting traffic problems in a city</a:t>
            </a:r>
          </a:p>
          <a:p>
            <a:pPr>
              <a:buClr>
                <a:schemeClr val="bg1"/>
              </a:buClr>
            </a:pPr>
            <a:r>
              <a:rPr lang="en-US" dirty="0">
                <a:solidFill>
                  <a:schemeClr val="bg1">
                    <a:lumMod val="95000"/>
                  </a:schemeClr>
                </a:solidFill>
              </a:rPr>
              <a:t>Traffic analysis not based on navigation routes for drivers but on city</a:t>
            </a:r>
            <a:r>
              <a:rPr lang="el-GR" dirty="0">
                <a:solidFill>
                  <a:schemeClr val="bg1">
                    <a:lumMod val="95000"/>
                  </a:schemeClr>
                </a:solidFill>
              </a:rPr>
              <a:t>’</a:t>
            </a:r>
            <a:r>
              <a:rPr lang="en-US" dirty="0">
                <a:solidFill>
                  <a:schemeClr val="bg1">
                    <a:lumMod val="95000"/>
                  </a:schemeClr>
                </a:solidFill>
              </a:rPr>
              <a:t>s needs (historical analysis, correlation insights)</a:t>
            </a:r>
          </a:p>
          <a:p>
            <a:pPr>
              <a:buClr>
                <a:schemeClr val="bg1"/>
              </a:buClr>
            </a:pPr>
            <a:r>
              <a:rPr lang="en-US" dirty="0">
                <a:solidFill>
                  <a:schemeClr val="bg1">
                    <a:lumMod val="95000"/>
                  </a:schemeClr>
                </a:solidFill>
              </a:rPr>
              <a:t>Constantly updated real data</a:t>
            </a:r>
          </a:p>
          <a:p>
            <a:pPr>
              <a:buClr>
                <a:schemeClr val="bg1"/>
              </a:buClr>
            </a:pPr>
            <a:r>
              <a:rPr lang="en-US" dirty="0">
                <a:solidFill>
                  <a:schemeClr val="bg1">
                    <a:lumMod val="95000"/>
                  </a:schemeClr>
                </a:solidFill>
              </a:rPr>
              <a:t>Traffic-related problems prevention</a:t>
            </a:r>
          </a:p>
          <a:p>
            <a:pPr marL="0" indent="0">
              <a:buNone/>
            </a:pPr>
            <a:endParaRPr lang="el-GR" dirty="0"/>
          </a:p>
        </p:txBody>
      </p:sp>
    </p:spTree>
    <p:extLst>
      <p:ext uri="{BB962C8B-B14F-4D97-AF65-F5344CB8AC3E}">
        <p14:creationId xmlns:p14="http://schemas.microsoft.com/office/powerpoint/2010/main" val="65635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πολυχρωμία, γραφικά, στιγμιότυπο οθόνης, τέχνη&#10;&#10;Περιγραφή που δημιουργήθηκε αυτόματα">
            <a:extLst>
              <a:ext uri="{FF2B5EF4-FFF2-40B4-BE49-F238E27FC236}">
                <a16:creationId xmlns:a16="http://schemas.microsoft.com/office/drawing/2014/main" id="{7F851DF3-6B46-B5AA-7262-C796BC1F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687" y="5573068"/>
            <a:ext cx="997778" cy="997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Θέση περιεχομένου 4" descr="Εικόνα που περιέχει κείμενο, στιγμιότυπο οθόνης, χάρτης, διάγραμμα&#10;&#10;Περιγραφή που δημιουργήθηκε αυτόματα">
            <a:extLst>
              <a:ext uri="{FF2B5EF4-FFF2-40B4-BE49-F238E27FC236}">
                <a16:creationId xmlns:a16="http://schemas.microsoft.com/office/drawing/2014/main" id="{B895885B-628D-8198-56B2-83C0742B32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02631" y="518160"/>
            <a:ext cx="8186737" cy="5821680"/>
          </a:xfrm>
          <a:prstGeom prst="rect">
            <a:avLst/>
          </a:prstGeom>
          <a:ln>
            <a:solidFill>
              <a:schemeClr val="tx1"/>
            </a:solidFill>
          </a:ln>
          <a:effectLst>
            <a:outerShdw blurRad="50800" dist="38100" dir="2700000" algn="tl" rotWithShape="0">
              <a:prstClr val="black">
                <a:alpha val="40000"/>
              </a:prstClr>
            </a:outerShdw>
          </a:effectLst>
        </p:spPr>
      </p:pic>
      <p:sp>
        <p:nvSpPr>
          <p:cNvPr id="6" name="Τίτλος 1">
            <a:extLst>
              <a:ext uri="{FF2B5EF4-FFF2-40B4-BE49-F238E27FC236}">
                <a16:creationId xmlns:a16="http://schemas.microsoft.com/office/drawing/2014/main" id="{14C2C828-70C0-E7AE-79A1-FECE0EEDE93A}"/>
              </a:ext>
            </a:extLst>
          </p:cNvPr>
          <p:cNvSpPr>
            <a:spLocks noGrp="1"/>
          </p:cNvSpPr>
          <p:nvPr>
            <p:ph type="title"/>
          </p:nvPr>
        </p:nvSpPr>
        <p:spPr>
          <a:xfrm>
            <a:off x="382849" y="1047850"/>
            <a:ext cx="1252912" cy="4525218"/>
          </a:xfrm>
        </p:spPr>
        <p:txBody>
          <a:bodyPr/>
          <a:lstStyle/>
          <a:p>
            <a:pPr algn="l"/>
            <a:r>
              <a:rPr lang="en-US" dirty="0"/>
              <a:t> </a:t>
            </a:r>
            <a:endParaRPr lang="el-GR" dirty="0"/>
          </a:p>
        </p:txBody>
      </p:sp>
      <p:grpSp>
        <p:nvGrpSpPr>
          <p:cNvPr id="9" name="Ομάδα 8">
            <a:extLst>
              <a:ext uri="{FF2B5EF4-FFF2-40B4-BE49-F238E27FC236}">
                <a16:creationId xmlns:a16="http://schemas.microsoft.com/office/drawing/2014/main" id="{28BE1A65-659D-9DC7-0188-659E02EB13D0}"/>
              </a:ext>
            </a:extLst>
          </p:cNvPr>
          <p:cNvGrpSpPr/>
          <p:nvPr/>
        </p:nvGrpSpPr>
        <p:grpSpPr>
          <a:xfrm>
            <a:off x="584840" y="1756187"/>
            <a:ext cx="934720" cy="3108543"/>
            <a:chOff x="584840" y="1756187"/>
            <a:chExt cx="934720" cy="3108543"/>
          </a:xfrm>
        </p:grpSpPr>
        <p:sp>
          <p:nvSpPr>
            <p:cNvPr id="7" name="TextBox 6">
              <a:extLst>
                <a:ext uri="{FF2B5EF4-FFF2-40B4-BE49-F238E27FC236}">
                  <a16:creationId xmlns:a16="http://schemas.microsoft.com/office/drawing/2014/main" id="{778B76A2-9DF8-A738-CA54-40ABF2D21F0B}"/>
                </a:ext>
              </a:extLst>
            </p:cNvPr>
            <p:cNvSpPr txBox="1"/>
            <p:nvPr/>
          </p:nvSpPr>
          <p:spPr>
            <a:xfrm>
              <a:off x="584840" y="1756187"/>
              <a:ext cx="467360" cy="3108543"/>
            </a:xfrm>
            <a:prstGeom prst="rect">
              <a:avLst/>
            </a:prstGeom>
            <a:noFill/>
          </p:spPr>
          <p:txBody>
            <a:bodyPr wrap="square" rtlCol="0">
              <a:spAutoFit/>
            </a:bodyPr>
            <a:lstStyle/>
            <a:p>
              <a:pPr algn="ctr"/>
              <a:r>
                <a:rPr lang="en-US" sz="2800" cap="all" spc="200" dirty="0">
                  <a:solidFill>
                    <a:srgbClr val="262626"/>
                  </a:solidFill>
                  <a:latin typeface="+mj-lt"/>
                  <a:ea typeface="+mj-ea"/>
                  <a:cs typeface="+mj-cs"/>
                </a:rPr>
                <a:t>W</a:t>
              </a:r>
            </a:p>
            <a:p>
              <a:pPr algn="ctr"/>
              <a:r>
                <a:rPr lang="en-US" sz="2800" cap="all" spc="200" dirty="0">
                  <a:solidFill>
                    <a:srgbClr val="262626"/>
                  </a:solidFill>
                  <a:latin typeface="+mj-lt"/>
                  <a:ea typeface="+mj-ea"/>
                  <a:cs typeface="+mj-cs"/>
                </a:rPr>
                <a:t>E</a:t>
              </a:r>
            </a:p>
            <a:p>
              <a:pPr algn="ctr"/>
              <a:r>
                <a:rPr lang="en-US" sz="2800" cap="all" spc="200" dirty="0">
                  <a:solidFill>
                    <a:srgbClr val="262626"/>
                  </a:solidFill>
                  <a:latin typeface="+mj-lt"/>
                  <a:ea typeface="+mj-ea"/>
                  <a:cs typeface="+mj-cs"/>
                </a:rPr>
                <a:t>B</a:t>
              </a:r>
            </a:p>
            <a:p>
              <a:pPr algn="ctr"/>
              <a:r>
                <a:rPr lang="en-US" sz="2800" cap="all" spc="200" dirty="0">
                  <a:solidFill>
                    <a:srgbClr val="262626"/>
                  </a:solidFill>
                  <a:latin typeface="+mj-lt"/>
                  <a:ea typeface="+mj-ea"/>
                  <a:cs typeface="+mj-cs"/>
                </a:rPr>
                <a:t>S</a:t>
              </a:r>
            </a:p>
            <a:p>
              <a:pPr algn="ctr"/>
              <a:r>
                <a:rPr lang="en-US" sz="2800" cap="all" spc="200" dirty="0">
                  <a:solidFill>
                    <a:srgbClr val="262626"/>
                  </a:solidFill>
                  <a:latin typeface="+mj-lt"/>
                  <a:ea typeface="+mj-ea"/>
                  <a:cs typeface="+mj-cs"/>
                </a:rPr>
                <a:t>I</a:t>
              </a:r>
            </a:p>
            <a:p>
              <a:pPr algn="ctr"/>
              <a:r>
                <a:rPr lang="en-US" sz="2800" cap="all" spc="200" dirty="0">
                  <a:solidFill>
                    <a:srgbClr val="262626"/>
                  </a:solidFill>
                  <a:latin typeface="+mj-lt"/>
                  <a:ea typeface="+mj-ea"/>
                  <a:cs typeface="+mj-cs"/>
                </a:rPr>
                <a:t>T</a:t>
              </a:r>
            </a:p>
            <a:p>
              <a:pPr algn="ctr"/>
              <a:r>
                <a:rPr lang="en-US" sz="2800" cap="all" spc="200" dirty="0">
                  <a:solidFill>
                    <a:srgbClr val="262626"/>
                  </a:solidFill>
                  <a:latin typeface="+mj-lt"/>
                  <a:ea typeface="+mj-ea"/>
                  <a:cs typeface="+mj-cs"/>
                </a:rPr>
                <a:t>E</a:t>
              </a:r>
              <a:endParaRPr lang="el-GR" sz="2800" cap="all" spc="200" dirty="0">
                <a:solidFill>
                  <a:srgbClr val="262626"/>
                </a:solidFill>
                <a:latin typeface="+mj-lt"/>
                <a:ea typeface="+mj-ea"/>
                <a:cs typeface="+mj-cs"/>
              </a:endParaRPr>
            </a:p>
          </p:txBody>
        </p:sp>
        <p:sp>
          <p:nvSpPr>
            <p:cNvPr id="8" name="TextBox 7">
              <a:extLst>
                <a:ext uri="{FF2B5EF4-FFF2-40B4-BE49-F238E27FC236}">
                  <a16:creationId xmlns:a16="http://schemas.microsoft.com/office/drawing/2014/main" id="{B5ACC076-6AE9-22F0-4F6F-D82CC0B103E3}"/>
                </a:ext>
              </a:extLst>
            </p:cNvPr>
            <p:cNvSpPr txBox="1"/>
            <p:nvPr/>
          </p:nvSpPr>
          <p:spPr>
            <a:xfrm>
              <a:off x="1052200" y="2187073"/>
              <a:ext cx="467360" cy="2246769"/>
            </a:xfrm>
            <a:prstGeom prst="rect">
              <a:avLst/>
            </a:prstGeom>
            <a:noFill/>
          </p:spPr>
          <p:txBody>
            <a:bodyPr wrap="square" rtlCol="0">
              <a:spAutoFit/>
            </a:bodyPr>
            <a:lstStyle/>
            <a:p>
              <a:pPr algn="ctr"/>
              <a:r>
                <a:rPr lang="en-US" sz="2800" cap="all" spc="200" dirty="0">
                  <a:solidFill>
                    <a:srgbClr val="262626"/>
                  </a:solidFill>
                  <a:latin typeface="+mj-lt"/>
                  <a:ea typeface="+mj-ea"/>
                  <a:cs typeface="+mj-cs"/>
                </a:rPr>
                <a:t>D</a:t>
              </a:r>
            </a:p>
            <a:p>
              <a:pPr algn="ctr"/>
              <a:r>
                <a:rPr lang="en-US" sz="2800" cap="all" spc="200" dirty="0">
                  <a:solidFill>
                    <a:srgbClr val="262626"/>
                  </a:solidFill>
                  <a:latin typeface="+mj-lt"/>
                  <a:ea typeface="+mj-ea"/>
                  <a:cs typeface="+mj-cs"/>
                </a:rPr>
                <a:t>R</a:t>
              </a:r>
            </a:p>
            <a:p>
              <a:pPr algn="ctr"/>
              <a:r>
                <a:rPr lang="en-US" sz="2800" cap="all" spc="200" dirty="0">
                  <a:solidFill>
                    <a:srgbClr val="262626"/>
                  </a:solidFill>
                  <a:latin typeface="+mj-lt"/>
                  <a:ea typeface="+mj-ea"/>
                  <a:cs typeface="+mj-cs"/>
                </a:rPr>
                <a:t>A</a:t>
              </a:r>
            </a:p>
            <a:p>
              <a:pPr algn="ctr"/>
              <a:r>
                <a:rPr lang="en-US" sz="2800" cap="all" spc="200" dirty="0">
                  <a:solidFill>
                    <a:srgbClr val="262626"/>
                  </a:solidFill>
                  <a:latin typeface="+mj-lt"/>
                  <a:ea typeface="+mj-ea"/>
                  <a:cs typeface="+mj-cs"/>
                </a:rPr>
                <a:t>FT</a:t>
              </a:r>
            </a:p>
          </p:txBody>
        </p:sp>
      </p:grpSp>
    </p:spTree>
    <p:extLst>
      <p:ext uri="{BB962C8B-B14F-4D97-AF65-F5344CB8AC3E}">
        <p14:creationId xmlns:p14="http://schemas.microsoft.com/office/powerpoint/2010/main" val="2853836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descr="Εικόνα που περιέχει κείμενο, διάγραμμα, χάρτης, στιγμιότυπο οθόνης&#10;&#10;Περιγραφή που δημιουργήθηκε αυτόματα">
            <a:extLst>
              <a:ext uri="{FF2B5EF4-FFF2-40B4-BE49-F238E27FC236}">
                <a16:creationId xmlns:a16="http://schemas.microsoft.com/office/drawing/2014/main" id="{9D083A1F-FBD7-7984-C5B0-F813F160C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0465" y="786043"/>
            <a:ext cx="5704000" cy="4058996"/>
          </a:xfrm>
          <a:ln>
            <a:solidFill>
              <a:schemeClr val="tx1"/>
            </a:solidFill>
          </a:ln>
          <a:effectLst>
            <a:outerShdw blurRad="50800" dist="38100" dir="2700000" algn="tl" rotWithShape="0">
              <a:prstClr val="black">
                <a:alpha val="40000"/>
              </a:prstClr>
            </a:outerShdw>
          </a:effectLst>
        </p:spPr>
      </p:pic>
      <p:pic>
        <p:nvPicPr>
          <p:cNvPr id="7" name="Εικόνα 6" descr="Εικόνα που περιέχει κείμενο, χάρτης, στιγμιότυπο οθόνης, διάγραμμα&#10;&#10;Περιγραφή που δημιουργήθηκε αυτόματα">
            <a:extLst>
              <a:ext uri="{FF2B5EF4-FFF2-40B4-BE49-F238E27FC236}">
                <a16:creationId xmlns:a16="http://schemas.microsoft.com/office/drawing/2014/main" id="{6209595F-E375-8366-1DF4-401641A49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35" y="1690282"/>
            <a:ext cx="5696073" cy="4058997"/>
          </a:xfrm>
          <a:prstGeom prst="rect">
            <a:avLst/>
          </a:prstGeom>
          <a:ln>
            <a:solidFill>
              <a:schemeClr val="tx1"/>
            </a:solidFill>
          </a:ln>
          <a:effectLst>
            <a:outerShdw blurRad="50800" dist="38100" dir="2700000" algn="tl" rotWithShape="0">
              <a:prstClr val="black">
                <a:alpha val="40000"/>
              </a:prstClr>
            </a:outerShdw>
          </a:effectLst>
        </p:spPr>
      </p:pic>
      <p:pic>
        <p:nvPicPr>
          <p:cNvPr id="2" name="Εικόνα 1" descr="Εικόνα που περιέχει πολυχρωμία, γραφικά, στιγμιότυπο οθόνης, τέχνη&#10;&#10;Περιγραφή που δημιουργήθηκε αυτόματα">
            <a:extLst>
              <a:ext uri="{FF2B5EF4-FFF2-40B4-BE49-F238E27FC236}">
                <a16:creationId xmlns:a16="http://schemas.microsoft.com/office/drawing/2014/main" id="{69D5DA17-579A-B7BF-0D53-D148F2A73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6687" y="5573068"/>
            <a:ext cx="997778" cy="997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77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68752B-166C-15FC-8F49-86FC5CEE833A}"/>
              </a:ext>
            </a:extLst>
          </p:cNvPr>
          <p:cNvSpPr>
            <a:spLocks noGrp="1"/>
          </p:cNvSpPr>
          <p:nvPr>
            <p:ph type="ctrTitle"/>
          </p:nvPr>
        </p:nvSpPr>
        <p:spPr>
          <a:effectLst>
            <a:outerShdw blurRad="50800" dist="38100" dir="18900000" algn="bl" rotWithShape="0">
              <a:prstClr val="black">
                <a:alpha val="40000"/>
              </a:prstClr>
            </a:outerShdw>
          </a:effectLst>
        </p:spPr>
        <p:txBody>
          <a:bodyPr/>
          <a:lstStyle/>
          <a:p>
            <a:r>
              <a:rPr lang="en-US" dirty="0"/>
              <a:t>THANK YOU!</a:t>
            </a:r>
            <a:endParaRPr lang="el-GR" dirty="0"/>
          </a:p>
        </p:txBody>
      </p:sp>
      <p:sp>
        <p:nvSpPr>
          <p:cNvPr id="3" name="Υπότιτλος 2">
            <a:extLst>
              <a:ext uri="{FF2B5EF4-FFF2-40B4-BE49-F238E27FC236}">
                <a16:creationId xmlns:a16="http://schemas.microsoft.com/office/drawing/2014/main" id="{3AC8C8E5-8E32-1389-B1A6-B86722DFBE19}"/>
              </a:ext>
            </a:extLst>
          </p:cNvPr>
          <p:cNvSpPr>
            <a:spLocks noGrp="1"/>
          </p:cNvSpPr>
          <p:nvPr>
            <p:ph type="subTitle" idx="1"/>
          </p:nvPr>
        </p:nvSpPr>
        <p:spPr/>
        <p:txBody>
          <a:bodyPr/>
          <a:lstStyle/>
          <a:p>
            <a:r>
              <a:rPr lang="en-US" dirty="0"/>
              <a:t>Any questions?</a:t>
            </a:r>
            <a:endParaRPr lang="el-GR" dirty="0"/>
          </a:p>
        </p:txBody>
      </p:sp>
    </p:spTree>
    <p:extLst>
      <p:ext uri="{BB962C8B-B14F-4D97-AF65-F5344CB8AC3E}">
        <p14:creationId xmlns:p14="http://schemas.microsoft.com/office/powerpoint/2010/main" val="352960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Εικόνα 32" descr="Εικόνα που περιέχει φύση, συννεφιασμένο, σύννεφα, σύννεφο&#10;&#10;Περιγραφή που δημιουργήθηκε αυτόματα">
            <a:extLst>
              <a:ext uri="{FF2B5EF4-FFF2-40B4-BE49-F238E27FC236}">
                <a16:creationId xmlns:a16="http://schemas.microsoft.com/office/drawing/2014/main" id="{3A6C5986-B9F1-C88C-BCA8-253A0FC97A54}"/>
              </a:ext>
            </a:extLst>
          </p:cNvPr>
          <p:cNvPicPr>
            <a:picLocks noChangeAspect="1"/>
          </p:cNvPicPr>
          <p:nvPr/>
        </p:nvPicPr>
        <p:blipFill>
          <a:blip r:embed="rId3">
            <a:extLst>
              <a:ext uri="{28A0092B-C50C-407E-A947-70E740481C1C}">
                <a14:useLocalDpi xmlns:a14="http://schemas.microsoft.com/office/drawing/2010/main" val="0"/>
              </a:ext>
            </a:extLst>
          </a:blip>
          <a:srcRect r="29800"/>
          <a:stretch/>
        </p:blipFill>
        <p:spPr>
          <a:xfrm>
            <a:off x="8924698" y="0"/>
            <a:ext cx="3267302" cy="6858000"/>
          </a:xfrm>
          <a:prstGeom prst="rect">
            <a:avLst/>
          </a:prstGeom>
        </p:spPr>
      </p:pic>
      <p:graphicFrame>
        <p:nvGraphicFramePr>
          <p:cNvPr id="26" name="Θέση περιεχομένου 2">
            <a:extLst>
              <a:ext uri="{FF2B5EF4-FFF2-40B4-BE49-F238E27FC236}">
                <a16:creationId xmlns:a16="http://schemas.microsoft.com/office/drawing/2014/main" id="{1223F8B8-02CE-B034-0C15-9F01A5FF051F}"/>
              </a:ext>
            </a:extLst>
          </p:cNvPr>
          <p:cNvGraphicFramePr>
            <a:graphicFrameLocks noGrp="1"/>
          </p:cNvGraphicFramePr>
          <p:nvPr>
            <p:ph idx="1"/>
            <p:extLst>
              <p:ext uri="{D42A27DB-BD31-4B8C-83A1-F6EECF244321}">
                <p14:modId xmlns:p14="http://schemas.microsoft.com/office/powerpoint/2010/main" val="3237031518"/>
              </p:ext>
            </p:extLst>
          </p:nvPr>
        </p:nvGraphicFramePr>
        <p:xfrm>
          <a:off x="9440699" y="2215504"/>
          <a:ext cx="2235299" cy="3415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TextBox 26">
            <a:extLst>
              <a:ext uri="{FF2B5EF4-FFF2-40B4-BE49-F238E27FC236}">
                <a16:creationId xmlns:a16="http://schemas.microsoft.com/office/drawing/2014/main" id="{AA36007A-288D-74C1-DB7C-AF8BD83CA67A}"/>
              </a:ext>
            </a:extLst>
          </p:cNvPr>
          <p:cNvSpPr txBox="1"/>
          <p:nvPr/>
        </p:nvSpPr>
        <p:spPr>
          <a:xfrm>
            <a:off x="9389697" y="962408"/>
            <a:ext cx="2337304" cy="954107"/>
          </a:xfrm>
          <a:prstGeom prst="rect">
            <a:avLst/>
          </a:prstGeom>
          <a:noFill/>
        </p:spPr>
        <p:txBody>
          <a:bodyPr wrap="square" rtlCol="0">
            <a:spAutoFit/>
          </a:bodyPr>
          <a:lstStyle/>
          <a:p>
            <a:pPr algn="ctr"/>
            <a:r>
              <a:rPr lang="en-US" sz="2800" u="sng" dirty="0">
                <a:solidFill>
                  <a:schemeClr val="bg1"/>
                </a:solidFill>
              </a:rPr>
              <a:t>Environmental Variables</a:t>
            </a:r>
            <a:endParaRPr lang="el-GR" u="sng" dirty="0"/>
          </a:p>
        </p:txBody>
      </p:sp>
      <p:sp>
        <p:nvSpPr>
          <p:cNvPr id="4" name="Ορθογώνιο 3">
            <a:extLst>
              <a:ext uri="{FF2B5EF4-FFF2-40B4-BE49-F238E27FC236}">
                <a16:creationId xmlns:a16="http://schemas.microsoft.com/office/drawing/2014/main" id="{660152D3-8DFC-4E05-D441-070B63223820}"/>
              </a:ext>
            </a:extLst>
          </p:cNvPr>
          <p:cNvSpPr/>
          <p:nvPr/>
        </p:nvSpPr>
        <p:spPr>
          <a:xfrm>
            <a:off x="1" y="0"/>
            <a:ext cx="8924696"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Τίτλος 1">
            <a:extLst>
              <a:ext uri="{FF2B5EF4-FFF2-40B4-BE49-F238E27FC236}">
                <a16:creationId xmlns:a16="http://schemas.microsoft.com/office/drawing/2014/main" id="{E25511EF-00FF-DA24-F9EB-7C590DA3C22E}"/>
              </a:ext>
            </a:extLst>
          </p:cNvPr>
          <p:cNvSpPr>
            <a:spLocks noGrp="1"/>
          </p:cNvSpPr>
          <p:nvPr>
            <p:ph type="title"/>
          </p:nvPr>
        </p:nvSpPr>
        <p:spPr>
          <a:xfrm>
            <a:off x="2495376" y="404432"/>
            <a:ext cx="3883997" cy="1406641"/>
          </a:xfrm>
          <a:prstGeom prst="ellipse">
            <a:avLst/>
          </a:prstGeom>
          <a:noFill/>
          <a:ln>
            <a:solidFill>
              <a:schemeClr val="tx2"/>
            </a:solidFill>
          </a:ln>
        </p:spPr>
        <p:txBody>
          <a:bodyPr wrap="square">
            <a:normAutofit/>
          </a:bodyPr>
          <a:lstStyle/>
          <a:p>
            <a:r>
              <a:rPr lang="en-US" sz="2000" b="1" dirty="0">
                <a:solidFill>
                  <a:schemeClr val="tx2"/>
                </a:solidFill>
              </a:rPr>
              <a:t>Microclimate</a:t>
            </a:r>
            <a:endParaRPr lang="el-GR" sz="2000" b="1" dirty="0">
              <a:solidFill>
                <a:schemeClr val="tx2"/>
              </a:solidFill>
            </a:endParaRPr>
          </a:p>
        </p:txBody>
      </p:sp>
      <p:sp>
        <p:nvSpPr>
          <p:cNvPr id="21" name="Ορθογώνιο: Στρογγύλεμα γωνιών 20">
            <a:extLst>
              <a:ext uri="{FF2B5EF4-FFF2-40B4-BE49-F238E27FC236}">
                <a16:creationId xmlns:a16="http://schemas.microsoft.com/office/drawing/2014/main" id="{22DB6E0D-983D-B3A0-9332-096BF7E66F5D}"/>
              </a:ext>
            </a:extLst>
          </p:cNvPr>
          <p:cNvSpPr/>
          <p:nvPr/>
        </p:nvSpPr>
        <p:spPr>
          <a:xfrm>
            <a:off x="350845" y="2215504"/>
            <a:ext cx="8173063" cy="2119780"/>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t>Climatic conditions measured in localized areas</a:t>
            </a:r>
            <a:r>
              <a:rPr lang="el-GR" sz="2400" b="0" i="0" dirty="0"/>
              <a:t>,</a:t>
            </a:r>
            <a:r>
              <a:rPr lang="en-US" sz="2400" b="0" i="0" dirty="0"/>
              <a:t> restricted within 1km in the horizontal dimension and 120m in the vertical dimension,</a:t>
            </a:r>
            <a:r>
              <a:rPr lang="el-GR" sz="2400" b="0" i="0" dirty="0"/>
              <a:t> </a:t>
            </a:r>
            <a:r>
              <a:rPr lang="en-US" sz="2400" b="0" i="0" dirty="0"/>
              <a:t>especially when th</a:t>
            </a:r>
            <a:r>
              <a:rPr lang="en-US" sz="2400" dirty="0"/>
              <a:t>ese</a:t>
            </a:r>
            <a:r>
              <a:rPr lang="en-US" sz="2400" b="0" i="0" dirty="0"/>
              <a:t> differ from the climate of the surrounding regions.</a:t>
            </a:r>
            <a:r>
              <a:rPr lang="en-US" sz="2400" dirty="0"/>
              <a:t> The above is often caused by specific geographic, structural, or natural factors.</a:t>
            </a:r>
          </a:p>
        </p:txBody>
      </p:sp>
      <p:sp>
        <p:nvSpPr>
          <p:cNvPr id="5" name="Ορθογώνιο: Στρογγύλεμα γωνιών 4">
            <a:extLst>
              <a:ext uri="{FF2B5EF4-FFF2-40B4-BE49-F238E27FC236}">
                <a16:creationId xmlns:a16="http://schemas.microsoft.com/office/drawing/2014/main" id="{436E16B8-D8C9-A01B-AF86-E3EAC129C157}"/>
              </a:ext>
            </a:extLst>
          </p:cNvPr>
          <p:cNvSpPr/>
          <p:nvPr/>
        </p:nvSpPr>
        <p:spPr>
          <a:xfrm>
            <a:off x="2185615" y="4564505"/>
            <a:ext cx="4503517" cy="1398231"/>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example, the climate may differ between:</a:t>
            </a:r>
          </a:p>
          <a:p>
            <a:pPr marL="285750" indent="-285750">
              <a:buFont typeface="Arial" panose="020B0604020202020204" pitchFamily="34" charset="0"/>
              <a:buChar char="•"/>
            </a:pPr>
            <a:r>
              <a:rPr lang="en-US" dirty="0">
                <a:solidFill>
                  <a:schemeClr val="tx1"/>
                </a:solidFill>
              </a:rPr>
              <a:t>concrete areas (Patras </a:t>
            </a:r>
            <a:r>
              <a:rPr lang="en-US" dirty="0" err="1">
                <a:solidFill>
                  <a:schemeClr val="tx1"/>
                </a:solidFill>
              </a:rPr>
              <a:t>centre</a:t>
            </a:r>
            <a:r>
              <a:rPr lang="en-US" dirty="0">
                <a:solidFill>
                  <a:schemeClr val="tx1"/>
                </a:solidFill>
              </a:rPr>
              <a:t>)</a:t>
            </a:r>
          </a:p>
          <a:p>
            <a:pPr marL="285750" indent="-285750">
              <a:buFont typeface="Arial" panose="020B0604020202020204" pitchFamily="34" charset="0"/>
              <a:buChar char="•"/>
            </a:pPr>
            <a:r>
              <a:rPr lang="en-US" dirty="0">
                <a:solidFill>
                  <a:schemeClr val="tx1"/>
                </a:solidFill>
              </a:rPr>
              <a:t>coastal suburbs (Marina of Patras)</a:t>
            </a:r>
          </a:p>
          <a:p>
            <a:pPr marL="285750" indent="-285750">
              <a:buFont typeface="Arial" panose="020B0604020202020204" pitchFamily="34" charset="0"/>
              <a:buChar char="•"/>
            </a:pPr>
            <a:r>
              <a:rPr lang="en-US" dirty="0">
                <a:solidFill>
                  <a:schemeClr val="tx1"/>
                </a:solidFill>
              </a:rPr>
              <a:t>forested areas and green spaces (</a:t>
            </a:r>
            <a:r>
              <a:rPr lang="en-US" dirty="0" err="1">
                <a:solidFill>
                  <a:schemeClr val="tx1"/>
                </a:solidFill>
              </a:rPr>
              <a:t>Dasyllio</a:t>
            </a:r>
            <a:r>
              <a:rPr lang="en-US" dirty="0">
                <a:solidFill>
                  <a:schemeClr val="tx1"/>
                </a:solidFill>
              </a:rPr>
              <a:t>)</a:t>
            </a:r>
          </a:p>
          <a:p>
            <a:pPr marL="285750" indent="-285750">
              <a:buFont typeface="Arial" panose="020B0604020202020204" pitchFamily="34" charset="0"/>
              <a:buChar char="•"/>
            </a:pPr>
            <a:r>
              <a:rPr lang="en-US" dirty="0">
                <a:solidFill>
                  <a:schemeClr val="tx1"/>
                </a:solidFill>
              </a:rPr>
              <a:t>areas with high altitude (</a:t>
            </a:r>
            <a:r>
              <a:rPr lang="en-US" dirty="0" err="1">
                <a:solidFill>
                  <a:schemeClr val="tx1"/>
                </a:solidFill>
              </a:rPr>
              <a:t>Aroi</a:t>
            </a:r>
            <a:r>
              <a:rPr lang="en-US" dirty="0">
                <a:solidFill>
                  <a:schemeClr val="tx1"/>
                </a:solidFill>
              </a:rPr>
              <a:t>, Patras)</a:t>
            </a:r>
            <a:endParaRPr lang="el-GR" dirty="0">
              <a:solidFill>
                <a:schemeClr val="tx1"/>
              </a:solidFill>
            </a:endParaRPr>
          </a:p>
        </p:txBody>
      </p:sp>
      <p:sp>
        <p:nvSpPr>
          <p:cNvPr id="3" name="TextBox 2">
            <a:extLst>
              <a:ext uri="{FF2B5EF4-FFF2-40B4-BE49-F238E27FC236}">
                <a16:creationId xmlns:a16="http://schemas.microsoft.com/office/drawing/2014/main" id="{16BA3061-8D3E-0F2F-3647-B829CB73AB2D}"/>
              </a:ext>
            </a:extLst>
          </p:cNvPr>
          <p:cNvSpPr txBox="1"/>
          <p:nvPr/>
        </p:nvSpPr>
        <p:spPr>
          <a:xfrm>
            <a:off x="350845" y="6191958"/>
            <a:ext cx="7565604" cy="523220"/>
          </a:xfrm>
          <a:prstGeom prst="rect">
            <a:avLst/>
          </a:prstGeom>
          <a:noFill/>
        </p:spPr>
        <p:txBody>
          <a:bodyPr wrap="square" rtlCol="0">
            <a:spAutoFit/>
          </a:bodyPr>
          <a:lstStyle/>
          <a:p>
            <a:r>
              <a:rPr lang="en-US" sz="1600" i="1" dirty="0">
                <a:solidFill>
                  <a:schemeClr val="accent4">
                    <a:lumMod val="50000"/>
                  </a:schemeClr>
                </a:solidFill>
              </a:rPr>
              <a:t>A Review of Urban Microclimate Research Based on </a:t>
            </a:r>
            <a:r>
              <a:rPr lang="en-US" sz="1600" i="1" dirty="0" err="1">
                <a:solidFill>
                  <a:schemeClr val="accent4">
                    <a:lumMod val="50000"/>
                  </a:schemeClr>
                </a:solidFill>
              </a:rPr>
              <a:t>CiteSpace</a:t>
            </a:r>
            <a:r>
              <a:rPr lang="en-US" sz="1600" i="1" dirty="0">
                <a:solidFill>
                  <a:schemeClr val="accent4">
                    <a:lumMod val="50000"/>
                  </a:schemeClr>
                </a:solidFill>
              </a:rPr>
              <a:t> and </a:t>
            </a:r>
            <a:r>
              <a:rPr lang="en-US" sz="1600" i="1" dirty="0" err="1">
                <a:solidFill>
                  <a:schemeClr val="accent4">
                    <a:lumMod val="50000"/>
                  </a:schemeClr>
                </a:solidFill>
              </a:rPr>
              <a:t>VOSviewer</a:t>
            </a:r>
            <a:r>
              <a:rPr lang="en-US" sz="1600" i="1" dirty="0">
                <a:solidFill>
                  <a:schemeClr val="accent4">
                    <a:lumMod val="50000"/>
                  </a:schemeClr>
                </a:solidFill>
              </a:rPr>
              <a:t> Analysis</a:t>
            </a:r>
            <a:br>
              <a:rPr lang="en-US" i="1" dirty="0">
                <a:solidFill>
                  <a:schemeClr val="accent4">
                    <a:lumMod val="50000"/>
                  </a:schemeClr>
                </a:solidFill>
              </a:rPr>
            </a:br>
            <a:r>
              <a:rPr lang="en-US" sz="1200" i="1" dirty="0">
                <a:solidFill>
                  <a:schemeClr val="accent4">
                    <a:lumMod val="50000"/>
                  </a:schemeClr>
                </a:solidFill>
              </a:rPr>
              <a:t>Jiajing Li, Yang Mao, Jingyi Ouyang and </a:t>
            </a:r>
            <a:r>
              <a:rPr lang="en-US" sz="1200" i="1" dirty="0" err="1">
                <a:solidFill>
                  <a:schemeClr val="accent4">
                    <a:lumMod val="50000"/>
                  </a:schemeClr>
                </a:solidFill>
              </a:rPr>
              <a:t>Shuanning</a:t>
            </a:r>
            <a:r>
              <a:rPr lang="en-US" sz="1200" i="1" dirty="0">
                <a:solidFill>
                  <a:schemeClr val="accent4">
                    <a:lumMod val="50000"/>
                  </a:schemeClr>
                </a:solidFill>
              </a:rPr>
              <a:t> Zheng - International Journal of Environmental Research and Public Health</a:t>
            </a:r>
            <a:endParaRPr lang="el-GR" i="1" dirty="0">
              <a:solidFill>
                <a:schemeClr val="accent4">
                  <a:lumMod val="50000"/>
                </a:schemeClr>
              </a:solidFill>
            </a:endParaRPr>
          </a:p>
        </p:txBody>
      </p:sp>
    </p:spTree>
    <p:extLst>
      <p:ext uri="{BB962C8B-B14F-4D97-AF65-F5344CB8AC3E}">
        <p14:creationId xmlns:p14="http://schemas.microsoft.com/office/powerpoint/2010/main" val="178493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06C7D82-C56F-1EF1-1A65-0483290269C7}"/>
              </a:ext>
            </a:extLst>
          </p:cNvPr>
          <p:cNvSpPr>
            <a:spLocks noGrp="1"/>
          </p:cNvSpPr>
          <p:nvPr>
            <p:ph type="title"/>
          </p:nvPr>
        </p:nvSpPr>
        <p:spPr>
          <a:xfrm>
            <a:off x="2231136" y="604638"/>
            <a:ext cx="7729728" cy="1188720"/>
          </a:xfrm>
        </p:spPr>
        <p:txBody>
          <a:bodyPr/>
          <a:lstStyle/>
          <a:p>
            <a:r>
              <a:rPr lang="en-US" dirty="0">
                <a:solidFill>
                  <a:schemeClr val="tx1"/>
                </a:solidFill>
              </a:rPr>
              <a:t>Circulation Problems</a:t>
            </a:r>
            <a:endParaRPr lang="el-GR" dirty="0"/>
          </a:p>
        </p:txBody>
      </p:sp>
      <p:sp>
        <p:nvSpPr>
          <p:cNvPr id="4" name="Ορθογώνιο: Στρογγύλεμα γωνιών 3">
            <a:extLst>
              <a:ext uri="{FF2B5EF4-FFF2-40B4-BE49-F238E27FC236}">
                <a16:creationId xmlns:a16="http://schemas.microsoft.com/office/drawing/2014/main" id="{B2DB7FD1-5B59-3452-F922-125B578E66D0}"/>
              </a:ext>
            </a:extLst>
          </p:cNvPr>
          <p:cNvSpPr/>
          <p:nvPr/>
        </p:nvSpPr>
        <p:spPr>
          <a:xfrm>
            <a:off x="1179871" y="1996344"/>
            <a:ext cx="4345858" cy="2438400"/>
          </a:xfrm>
          <a:prstGeom prst="roundRect">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a:p>
            <a:pPr algn="just"/>
            <a:r>
              <a:rPr lang="en-US" dirty="0">
                <a:solidFill>
                  <a:schemeClr val="tx1"/>
                </a:solidFill>
              </a:rPr>
              <a:t>Urban Heat Island (UHI) Effect is a climatic phenomenon in which an urban area is significantly warmer than the surrounding suburban areas due to vehicular traffic and exhaust emissions, dark road surfaces that absorb more solar radiation, limited vegetation and geometric effects of high-rise buildings.</a:t>
            </a:r>
          </a:p>
          <a:p>
            <a:pPr algn="ctr"/>
            <a:endParaRPr lang="el-GR" dirty="0"/>
          </a:p>
        </p:txBody>
      </p:sp>
      <p:sp>
        <p:nvSpPr>
          <p:cNvPr id="5" name="Ορθογώνιο: Στρογγύλεμα γωνιών 4">
            <a:extLst>
              <a:ext uri="{FF2B5EF4-FFF2-40B4-BE49-F238E27FC236}">
                <a16:creationId xmlns:a16="http://schemas.microsoft.com/office/drawing/2014/main" id="{A3F9A9B0-BE98-5664-4C2C-C9C13F1D18A2}"/>
              </a:ext>
            </a:extLst>
          </p:cNvPr>
          <p:cNvSpPr/>
          <p:nvPr/>
        </p:nvSpPr>
        <p:spPr>
          <a:xfrm>
            <a:off x="6666273" y="3861262"/>
            <a:ext cx="4345858" cy="2175387"/>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a:p>
            <a:pPr lvl="0" algn="just">
              <a:lnSpc>
                <a:spcPct val="100000"/>
              </a:lnSpc>
            </a:pPr>
            <a:r>
              <a:rPr lang="en-US" dirty="0">
                <a:solidFill>
                  <a:schemeClr val="tx1"/>
                </a:solidFill>
              </a:rPr>
              <a:t>During extreme cases of heavy rainfall, some roads located near the sea or rivers is possible to flood, resulting in traffic disruption of one or more lanes. Drivers must bypass the obstruction, causing circulation delays in junctions and traffic lights.</a:t>
            </a:r>
          </a:p>
          <a:p>
            <a:pPr algn="ctr"/>
            <a:endParaRPr lang="el-GR" dirty="0"/>
          </a:p>
        </p:txBody>
      </p:sp>
      <p:pic>
        <p:nvPicPr>
          <p:cNvPr id="6" name="Εικόνα 5" descr="Εικόνα που περιέχει ουρανός&#10;&#10;Περιγραφή που δημιουργήθηκε αυτόματα">
            <a:extLst>
              <a:ext uri="{FF2B5EF4-FFF2-40B4-BE49-F238E27FC236}">
                <a16:creationId xmlns:a16="http://schemas.microsoft.com/office/drawing/2014/main" id="{F1A3A71F-A5E4-97DD-7B96-BC72D114E9F1}"/>
              </a:ext>
            </a:extLst>
          </p:cNvPr>
          <p:cNvPicPr>
            <a:picLocks noChangeAspect="1"/>
          </p:cNvPicPr>
          <p:nvPr/>
        </p:nvPicPr>
        <p:blipFill>
          <a:blip r:embed="rId3">
            <a:extLst>
              <a:ext uri="{28A0092B-C50C-407E-A947-70E740481C1C}">
                <a14:useLocalDpi xmlns:a14="http://schemas.microsoft.com/office/drawing/2010/main" val="0"/>
              </a:ext>
            </a:extLst>
          </a:blip>
          <a:srcRect l="12184" r="791" b="5546"/>
          <a:stretch/>
        </p:blipFill>
        <p:spPr>
          <a:xfrm>
            <a:off x="2123061" y="4637730"/>
            <a:ext cx="2459477" cy="14478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Εικόνα 7">
            <a:extLst>
              <a:ext uri="{FF2B5EF4-FFF2-40B4-BE49-F238E27FC236}">
                <a16:creationId xmlns:a16="http://schemas.microsoft.com/office/drawing/2014/main" id="{17D3DAB4-019B-2A9E-BA59-C9313F61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641" y="2115835"/>
            <a:ext cx="2763121" cy="15534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889469CA-EC44-F139-7801-20EAAF7D46DB}"/>
              </a:ext>
            </a:extLst>
          </p:cNvPr>
          <p:cNvSpPr txBox="1"/>
          <p:nvPr/>
        </p:nvSpPr>
        <p:spPr>
          <a:xfrm>
            <a:off x="722333" y="6243710"/>
            <a:ext cx="5260932" cy="492443"/>
          </a:xfrm>
          <a:prstGeom prst="rect">
            <a:avLst/>
          </a:prstGeom>
          <a:noFill/>
        </p:spPr>
        <p:txBody>
          <a:bodyPr wrap="square" rtlCol="0">
            <a:spAutoFit/>
          </a:bodyPr>
          <a:lstStyle/>
          <a:p>
            <a:r>
              <a:rPr lang="en-US" sz="1100" i="1" dirty="0">
                <a:solidFill>
                  <a:schemeClr val="accent1">
                    <a:lumMod val="75000"/>
                  </a:schemeClr>
                </a:solidFill>
              </a:rPr>
              <a:t>Microclimate investigation of vehicular traffic on the urban heat island through IoT-Based device</a:t>
            </a:r>
            <a:br>
              <a:rPr lang="en-US" sz="4000" dirty="0">
                <a:solidFill>
                  <a:schemeClr val="accent2"/>
                </a:solidFill>
              </a:rPr>
            </a:br>
            <a:r>
              <a:rPr lang="en-US" sz="750" i="1" dirty="0">
                <a:solidFill>
                  <a:schemeClr val="accent1">
                    <a:lumMod val="75000"/>
                  </a:schemeClr>
                </a:solidFill>
              </a:rPr>
              <a:t>Emir Husni, Galang Adira </a:t>
            </a:r>
            <a:r>
              <a:rPr lang="en-US" sz="750" i="1" dirty="0" err="1">
                <a:solidFill>
                  <a:schemeClr val="accent1">
                    <a:lumMod val="75000"/>
                  </a:schemeClr>
                </a:solidFill>
              </a:rPr>
              <a:t>Prayoga</a:t>
            </a:r>
            <a:r>
              <a:rPr lang="en-US" sz="750" i="1" dirty="0">
                <a:solidFill>
                  <a:schemeClr val="accent1">
                    <a:lumMod val="75000"/>
                  </a:schemeClr>
                </a:solidFill>
              </a:rPr>
              <a:t>, </a:t>
            </a:r>
            <a:r>
              <a:rPr lang="en-US" sz="750" i="1" dirty="0" err="1">
                <a:solidFill>
                  <a:schemeClr val="accent1">
                    <a:lumMod val="75000"/>
                  </a:schemeClr>
                </a:solidFill>
              </a:rPr>
              <a:t>Josua</a:t>
            </a:r>
            <a:r>
              <a:rPr lang="en-US" sz="750" i="1" dirty="0">
                <a:solidFill>
                  <a:schemeClr val="accent1">
                    <a:lumMod val="75000"/>
                  </a:schemeClr>
                </a:solidFill>
              </a:rPr>
              <a:t> Dion Tamba, Yulia </a:t>
            </a:r>
            <a:r>
              <a:rPr lang="en-US" sz="750" i="1" dirty="0" err="1">
                <a:solidFill>
                  <a:schemeClr val="accent1">
                    <a:lumMod val="75000"/>
                  </a:schemeClr>
                </a:solidFill>
              </a:rPr>
              <a:t>Retnowati</a:t>
            </a:r>
            <a:r>
              <a:rPr lang="en-US" sz="750" i="1" dirty="0">
                <a:solidFill>
                  <a:schemeClr val="accent1">
                    <a:lumMod val="75000"/>
                  </a:schemeClr>
                </a:solidFill>
              </a:rPr>
              <a:t>, </a:t>
            </a:r>
            <a:r>
              <a:rPr lang="en-US" sz="750" i="1" dirty="0" err="1">
                <a:solidFill>
                  <a:schemeClr val="accent1">
                    <a:lumMod val="75000"/>
                  </a:schemeClr>
                </a:solidFill>
              </a:rPr>
              <a:t>Fachri</a:t>
            </a:r>
            <a:r>
              <a:rPr lang="en-US" sz="750" i="1" dirty="0">
                <a:solidFill>
                  <a:schemeClr val="accent1">
                    <a:lumMod val="75000"/>
                  </a:schemeClr>
                </a:solidFill>
              </a:rPr>
              <a:t> Imam </a:t>
            </a:r>
            <a:r>
              <a:rPr lang="en-US" sz="750" i="1" dirty="0" err="1">
                <a:solidFill>
                  <a:schemeClr val="accent1">
                    <a:lumMod val="75000"/>
                  </a:schemeClr>
                </a:solidFill>
              </a:rPr>
              <a:t>Fauzandi</a:t>
            </a:r>
            <a:r>
              <a:rPr lang="en-US" sz="750" i="1" dirty="0">
                <a:solidFill>
                  <a:schemeClr val="accent1">
                    <a:lumMod val="75000"/>
                  </a:schemeClr>
                </a:solidFill>
              </a:rPr>
              <a:t>, </a:t>
            </a:r>
            <a:r>
              <a:rPr lang="en-US" sz="750" i="1" dirty="0" err="1">
                <a:solidFill>
                  <a:schemeClr val="accent1">
                    <a:lumMod val="75000"/>
                  </a:schemeClr>
                </a:solidFill>
              </a:rPr>
              <a:t>Rahadian</a:t>
            </a:r>
            <a:r>
              <a:rPr lang="en-US" sz="750" i="1" dirty="0">
                <a:solidFill>
                  <a:schemeClr val="accent1">
                    <a:lumMod val="75000"/>
                  </a:schemeClr>
                </a:solidFill>
              </a:rPr>
              <a:t> Yusuf, Bernardo Nugroho Yahya</a:t>
            </a:r>
            <a:br>
              <a:rPr lang="en-US" sz="750" i="1" dirty="0">
                <a:solidFill>
                  <a:schemeClr val="accent1">
                    <a:lumMod val="75000"/>
                  </a:schemeClr>
                </a:solidFill>
              </a:rPr>
            </a:br>
            <a:r>
              <a:rPr lang="en-US" sz="750" i="1" dirty="0">
                <a:solidFill>
                  <a:schemeClr val="accent1">
                    <a:lumMod val="75000"/>
                  </a:schemeClr>
                </a:solidFill>
              </a:rPr>
              <a:t>journal homepage: </a:t>
            </a:r>
            <a:r>
              <a:rPr lang="en-US" sz="750" i="1" dirty="0">
                <a:solidFill>
                  <a:schemeClr val="accent1">
                    <a:lumMod val="75000"/>
                  </a:schemeClr>
                </a:solidFill>
                <a:hlinkClick r:id="rId5">
                  <a:extLst>
                    <a:ext uri="{A12FA001-AC4F-418D-AE19-62706E023703}">
                      <ahyp:hlinkClr xmlns:ahyp="http://schemas.microsoft.com/office/drawing/2018/hyperlinkcolor" val="tx"/>
                    </a:ext>
                  </a:extLst>
                </a:hlinkClick>
              </a:rPr>
              <a:t>www.cell.com/heliyon</a:t>
            </a:r>
            <a:endParaRPr lang="en-US" sz="750" i="1" dirty="0">
              <a:solidFill>
                <a:schemeClr val="accent1">
                  <a:lumMod val="75000"/>
                </a:schemeClr>
              </a:solidFill>
            </a:endParaRPr>
          </a:p>
        </p:txBody>
      </p:sp>
      <p:sp>
        <p:nvSpPr>
          <p:cNvPr id="7" name="TextBox 6">
            <a:extLst>
              <a:ext uri="{FF2B5EF4-FFF2-40B4-BE49-F238E27FC236}">
                <a16:creationId xmlns:a16="http://schemas.microsoft.com/office/drawing/2014/main" id="{1269E7A4-FE1B-A491-190A-FE0265073194}"/>
              </a:ext>
            </a:extLst>
          </p:cNvPr>
          <p:cNvSpPr txBox="1"/>
          <p:nvPr/>
        </p:nvSpPr>
        <p:spPr>
          <a:xfrm>
            <a:off x="6557376" y="6249458"/>
            <a:ext cx="4563650" cy="377026"/>
          </a:xfrm>
          <a:prstGeom prst="rect">
            <a:avLst/>
          </a:prstGeom>
          <a:noFill/>
        </p:spPr>
        <p:txBody>
          <a:bodyPr wrap="square" rtlCol="0">
            <a:spAutoFit/>
          </a:bodyPr>
          <a:lstStyle/>
          <a:p>
            <a:r>
              <a:rPr lang="en-US" sz="1100" i="1" dirty="0">
                <a:solidFill>
                  <a:schemeClr val="accent6"/>
                </a:solidFill>
              </a:rPr>
              <a:t>Analyzing the Effects of Rainfall on Urban Traffic-Congestion Bottlenecks</a:t>
            </a:r>
            <a:br>
              <a:rPr lang="en-US" sz="4000" dirty="0">
                <a:solidFill>
                  <a:schemeClr val="accent6"/>
                </a:solidFill>
              </a:rPr>
            </a:br>
            <a:r>
              <a:rPr lang="en-US" sz="750" i="1" dirty="0">
                <a:solidFill>
                  <a:schemeClr val="accent6"/>
                </a:solidFill>
              </a:rPr>
              <a:t>Yao </a:t>
            </a:r>
            <a:r>
              <a:rPr lang="en-US" sz="750" i="1" dirty="0" err="1">
                <a:solidFill>
                  <a:schemeClr val="accent6"/>
                </a:solidFill>
              </a:rPr>
              <a:t>Yao</a:t>
            </a:r>
            <a:r>
              <a:rPr lang="en-US" sz="750" i="1" dirty="0">
                <a:solidFill>
                  <a:schemeClr val="accent6"/>
                </a:solidFill>
              </a:rPr>
              <a:t> , </a:t>
            </a:r>
            <a:r>
              <a:rPr lang="en-US" sz="750" i="1" dirty="0" err="1">
                <a:solidFill>
                  <a:schemeClr val="accent6"/>
                </a:solidFill>
              </a:rPr>
              <a:t>Daiqiang</a:t>
            </a:r>
            <a:r>
              <a:rPr lang="en-US" sz="750" i="1" dirty="0">
                <a:solidFill>
                  <a:schemeClr val="accent6"/>
                </a:solidFill>
              </a:rPr>
              <a:t> Wu, Ye Hong , Dongsheng Chen, </a:t>
            </a:r>
            <a:r>
              <a:rPr lang="en-US" sz="750" i="1" dirty="0" err="1">
                <a:solidFill>
                  <a:schemeClr val="accent6"/>
                </a:solidFill>
              </a:rPr>
              <a:t>Zhaotang</a:t>
            </a:r>
            <a:r>
              <a:rPr lang="en-US" sz="750" i="1" dirty="0">
                <a:solidFill>
                  <a:schemeClr val="accent6"/>
                </a:solidFill>
              </a:rPr>
              <a:t> Liang, </a:t>
            </a:r>
            <a:r>
              <a:rPr lang="en-US" sz="750" i="1" dirty="0" err="1">
                <a:solidFill>
                  <a:schemeClr val="accent6"/>
                </a:solidFill>
              </a:rPr>
              <a:t>Qingfeng</a:t>
            </a:r>
            <a:r>
              <a:rPr lang="en-US" sz="750" i="1" dirty="0">
                <a:solidFill>
                  <a:schemeClr val="accent6"/>
                </a:solidFill>
              </a:rPr>
              <a:t> Guan, Xun Liang, and </a:t>
            </a:r>
            <a:r>
              <a:rPr lang="en-US" sz="750" i="1" dirty="0" err="1">
                <a:solidFill>
                  <a:schemeClr val="accent6"/>
                </a:solidFill>
              </a:rPr>
              <a:t>Liangyang</a:t>
            </a:r>
            <a:r>
              <a:rPr lang="en-US" sz="750" i="1" dirty="0">
                <a:solidFill>
                  <a:schemeClr val="accent6"/>
                </a:solidFill>
              </a:rPr>
              <a:t> Dai</a:t>
            </a:r>
          </a:p>
        </p:txBody>
      </p:sp>
    </p:spTree>
    <p:extLst>
      <p:ext uri="{BB962C8B-B14F-4D97-AF65-F5344CB8AC3E}">
        <p14:creationId xmlns:p14="http://schemas.microsoft.com/office/powerpoint/2010/main" val="356612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Στρογγύλεμα γωνιών 5">
            <a:extLst>
              <a:ext uri="{FF2B5EF4-FFF2-40B4-BE49-F238E27FC236}">
                <a16:creationId xmlns:a16="http://schemas.microsoft.com/office/drawing/2014/main" id="{A529F0E2-DB15-23BD-D1B9-FD6D2CB55917}"/>
              </a:ext>
            </a:extLst>
          </p:cNvPr>
          <p:cNvSpPr/>
          <p:nvPr/>
        </p:nvSpPr>
        <p:spPr>
          <a:xfrm>
            <a:off x="528253" y="515114"/>
            <a:ext cx="4345858" cy="1945559"/>
          </a:xfrm>
          <a:prstGeom prst="roundRect">
            <a:avLst/>
          </a:prstGeom>
          <a:solidFill>
            <a:schemeClr val="accent2">
              <a:lumMod val="40000"/>
              <a:lumOff val="6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just">
              <a:lnSpc>
                <a:spcPct val="100000"/>
              </a:lnSpc>
              <a:buNone/>
            </a:pPr>
            <a:endParaRPr lang="en-US" dirty="0"/>
          </a:p>
          <a:p>
            <a:pPr algn="just"/>
            <a:r>
              <a:rPr lang="en-US" dirty="0">
                <a:solidFill>
                  <a:schemeClr val="tx1"/>
                </a:solidFill>
              </a:rPr>
              <a:t>Vehicles especially those with a higher center of gravity (such as trucks), micromobility vehicles and pedestrians are more likely to be carried off, when there are strong crosswinds over a bridge or open coastal areas.</a:t>
            </a:r>
            <a:endParaRPr lang="el-GR" dirty="0">
              <a:solidFill>
                <a:schemeClr val="tx1"/>
              </a:solidFill>
            </a:endParaRPr>
          </a:p>
          <a:p>
            <a:pPr algn="ctr"/>
            <a:endParaRPr lang="el-GR" dirty="0"/>
          </a:p>
        </p:txBody>
      </p:sp>
      <p:sp>
        <p:nvSpPr>
          <p:cNvPr id="7" name="Ορθογώνιο: Στρογγύλεμα γωνιών 6">
            <a:extLst>
              <a:ext uri="{FF2B5EF4-FFF2-40B4-BE49-F238E27FC236}">
                <a16:creationId xmlns:a16="http://schemas.microsoft.com/office/drawing/2014/main" id="{CF5F2E0A-21EC-A5F8-960F-0D3D713CC3C7}"/>
              </a:ext>
            </a:extLst>
          </p:cNvPr>
          <p:cNvSpPr/>
          <p:nvPr/>
        </p:nvSpPr>
        <p:spPr>
          <a:xfrm>
            <a:off x="3923071" y="4895086"/>
            <a:ext cx="4345858" cy="1447800"/>
          </a:xfrm>
          <a:prstGeom prst="roundRect">
            <a:avLst/>
          </a:prstGeom>
          <a:solidFill>
            <a:schemeClr val="bg2">
              <a:lumMod val="9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100000"/>
              </a:lnSpc>
            </a:pPr>
            <a:endParaRPr lang="en-US" dirty="0">
              <a:solidFill>
                <a:schemeClr val="tx1"/>
              </a:solidFill>
            </a:endParaRPr>
          </a:p>
          <a:p>
            <a:pPr lvl="0" algn="just">
              <a:lnSpc>
                <a:spcPct val="100000"/>
              </a:lnSpc>
            </a:pPr>
            <a:r>
              <a:rPr lang="en-US" dirty="0">
                <a:solidFill>
                  <a:schemeClr val="tx1"/>
                </a:solidFill>
              </a:rPr>
              <a:t>Congestion of visitors in places of interest like parks or beaches during sunny days, leading to traffic congestion in the surrounding areas.</a:t>
            </a:r>
          </a:p>
          <a:p>
            <a:pPr algn="ctr"/>
            <a:endParaRPr lang="el-GR" dirty="0"/>
          </a:p>
        </p:txBody>
      </p:sp>
      <p:sp>
        <p:nvSpPr>
          <p:cNvPr id="8" name="Ορθογώνιο: Στρογγύλεμα γωνιών 7">
            <a:extLst>
              <a:ext uri="{FF2B5EF4-FFF2-40B4-BE49-F238E27FC236}">
                <a16:creationId xmlns:a16="http://schemas.microsoft.com/office/drawing/2014/main" id="{AE4A9E61-4C67-9542-5936-E9774121E7C5}"/>
              </a:ext>
            </a:extLst>
          </p:cNvPr>
          <p:cNvSpPr/>
          <p:nvPr/>
        </p:nvSpPr>
        <p:spPr>
          <a:xfrm>
            <a:off x="7351843" y="763992"/>
            <a:ext cx="4345858" cy="1447801"/>
          </a:xfrm>
          <a:prstGeom prst="roundRect">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solidFill>
            </a:endParaRPr>
          </a:p>
          <a:p>
            <a:pPr lvl="0" algn="just">
              <a:lnSpc>
                <a:spcPct val="100000"/>
              </a:lnSpc>
            </a:pPr>
            <a:r>
              <a:rPr lang="en-US" dirty="0">
                <a:solidFill>
                  <a:schemeClr val="tx1"/>
                </a:solidFill>
              </a:rPr>
              <a:t>The circulation of numerous cars and motorbikes in urban areas leads to vehicle emissions, a fact that results in poor air quality and low visibility.</a:t>
            </a:r>
          </a:p>
          <a:p>
            <a:pPr algn="ctr"/>
            <a:endParaRPr lang="el-GR" dirty="0"/>
          </a:p>
        </p:txBody>
      </p:sp>
      <p:pic>
        <p:nvPicPr>
          <p:cNvPr id="12" name="Εικόνα 11">
            <a:extLst>
              <a:ext uri="{FF2B5EF4-FFF2-40B4-BE49-F238E27FC236}">
                <a16:creationId xmlns:a16="http://schemas.microsoft.com/office/drawing/2014/main" id="{F65B08F0-5FEA-083F-3589-2474A1C7A611}"/>
              </a:ext>
            </a:extLst>
          </p:cNvPr>
          <p:cNvPicPr>
            <a:picLocks noChangeAspect="1"/>
          </p:cNvPicPr>
          <p:nvPr/>
        </p:nvPicPr>
        <p:blipFill>
          <a:blip r:embed="rId3">
            <a:extLst>
              <a:ext uri="{28A0092B-C50C-407E-A947-70E740481C1C}">
                <a14:useLocalDpi xmlns:a14="http://schemas.microsoft.com/office/drawing/2010/main" val="0"/>
              </a:ext>
            </a:extLst>
          </a:blip>
          <a:srcRect l="4121" r="7274"/>
          <a:stretch/>
        </p:blipFill>
        <p:spPr>
          <a:xfrm>
            <a:off x="1563421" y="2637541"/>
            <a:ext cx="2275522"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Εικόνα 14" descr="Εικόνα που περιέχει εξωτερικός χώρος/ύπαιθρος, όχημα, χερσαίο όχημα, αυτοκίνητο&#10;&#10;Περιγραφή που δημιουργήθηκε αυτόματα">
            <a:extLst>
              <a:ext uri="{FF2B5EF4-FFF2-40B4-BE49-F238E27FC236}">
                <a16:creationId xmlns:a16="http://schemas.microsoft.com/office/drawing/2014/main" id="{AB735B47-D5D9-B38B-A1A2-ABB5BC180853}"/>
              </a:ext>
            </a:extLst>
          </p:cNvPr>
          <p:cNvPicPr>
            <a:picLocks noChangeAspect="1"/>
          </p:cNvPicPr>
          <p:nvPr/>
        </p:nvPicPr>
        <p:blipFill>
          <a:blip r:embed="rId4">
            <a:extLst>
              <a:ext uri="{28A0092B-C50C-407E-A947-70E740481C1C}">
                <a14:useLocalDpi xmlns:a14="http://schemas.microsoft.com/office/drawing/2010/main" val="0"/>
              </a:ext>
            </a:extLst>
          </a:blip>
          <a:srcRect t="3805" b="6552"/>
          <a:stretch/>
        </p:blipFill>
        <p:spPr>
          <a:xfrm>
            <a:off x="8387011" y="2388283"/>
            <a:ext cx="2275522"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Εικόνα 15" descr="Εικόνα που περιέχει χορτάρι, εξωτερικός χώρος/ύπαιθρος, δέντρο, ουρανός&#10;&#10;Περιγραφή που δημιουργήθηκε αυτόματα">
            <a:extLst>
              <a:ext uri="{FF2B5EF4-FFF2-40B4-BE49-F238E27FC236}">
                <a16:creationId xmlns:a16="http://schemas.microsoft.com/office/drawing/2014/main" id="{58562706-E4CF-94D5-C481-7F842B87B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239" y="3241109"/>
            <a:ext cx="2275522" cy="1488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A3A81B9B-6789-9D24-729A-FCD078A59764}"/>
              </a:ext>
            </a:extLst>
          </p:cNvPr>
          <p:cNvSpPr txBox="1"/>
          <p:nvPr/>
        </p:nvSpPr>
        <p:spPr>
          <a:xfrm>
            <a:off x="679710" y="4213889"/>
            <a:ext cx="4042944" cy="378372"/>
          </a:xfrm>
          <a:prstGeom prst="rect">
            <a:avLst/>
          </a:prstGeom>
          <a:noFill/>
        </p:spPr>
        <p:txBody>
          <a:bodyPr wrap="square" rtlCol="0">
            <a:spAutoFit/>
          </a:bodyPr>
          <a:lstStyle/>
          <a:p>
            <a:r>
              <a:rPr lang="en-US" sz="1100" i="1" dirty="0">
                <a:solidFill>
                  <a:schemeClr val="accent2">
                    <a:lumMod val="75000"/>
                  </a:schemeClr>
                </a:solidFill>
              </a:rPr>
              <a:t>Effects of Wind Barriers on Wind Fields and Vehicle Stability on Bridges</a:t>
            </a:r>
            <a:br>
              <a:rPr lang="en-US" sz="1200" dirty="0">
                <a:solidFill>
                  <a:schemeClr val="accent2"/>
                </a:solidFill>
              </a:rPr>
            </a:br>
            <a:r>
              <a:rPr lang="en-US" sz="750" i="1" dirty="0">
                <a:solidFill>
                  <a:schemeClr val="accent2">
                    <a:lumMod val="75000"/>
                  </a:schemeClr>
                </a:solidFill>
              </a:rPr>
              <a:t>Xiaobo Lin, Bin Lin, Dandan Xia, Li Lin and </a:t>
            </a:r>
            <a:r>
              <a:rPr lang="en-US" sz="750" i="1" dirty="0" err="1">
                <a:solidFill>
                  <a:schemeClr val="accent2">
                    <a:lumMod val="75000"/>
                  </a:schemeClr>
                </a:solidFill>
              </a:rPr>
              <a:t>Zhiqun</a:t>
            </a:r>
            <a:r>
              <a:rPr lang="en-US" sz="750" i="1" dirty="0">
                <a:solidFill>
                  <a:schemeClr val="accent2">
                    <a:lumMod val="75000"/>
                  </a:schemeClr>
                </a:solidFill>
              </a:rPr>
              <a:t> Yuan </a:t>
            </a:r>
          </a:p>
        </p:txBody>
      </p:sp>
    </p:spTree>
    <p:extLst>
      <p:ext uri="{BB962C8B-B14F-4D97-AF65-F5344CB8AC3E}">
        <p14:creationId xmlns:p14="http://schemas.microsoft.com/office/powerpoint/2010/main" val="272054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Εικόνα 14" descr="Εικόνα που περιέχει εξωτερικός χώρος/ύπαιθρος, όχημα, χερσαίο όχημα, ουρανός&#10;&#10;Περιγραφή που δημιουργήθηκε αυτόματα">
            <a:extLst>
              <a:ext uri="{FF2B5EF4-FFF2-40B4-BE49-F238E27FC236}">
                <a16:creationId xmlns:a16="http://schemas.microsoft.com/office/drawing/2014/main" id="{ACADB48E-1609-987B-5684-EEE7A622EE28}"/>
              </a:ext>
            </a:extLst>
          </p:cNvPr>
          <p:cNvPicPr>
            <a:picLocks noChangeAspect="1"/>
          </p:cNvPicPr>
          <p:nvPr/>
        </p:nvPicPr>
        <p:blipFill>
          <a:blip r:embed="rId2">
            <a:extLst>
              <a:ext uri="{28A0092B-C50C-407E-A947-70E740481C1C}">
                <a14:useLocalDpi xmlns:a14="http://schemas.microsoft.com/office/drawing/2010/main" val="0"/>
              </a:ext>
            </a:extLst>
          </a:blip>
          <a:srcRect t="7722" b="20526"/>
          <a:stretch/>
        </p:blipFill>
        <p:spPr>
          <a:xfrm>
            <a:off x="1249680" y="1248156"/>
            <a:ext cx="9692640" cy="4361688"/>
          </a:xfrm>
          <a:prstGeom prst="rect">
            <a:avLst/>
          </a:prstGeom>
        </p:spPr>
      </p:pic>
      <p:sp>
        <p:nvSpPr>
          <p:cNvPr id="2" name="Τίτλος 1">
            <a:extLst>
              <a:ext uri="{FF2B5EF4-FFF2-40B4-BE49-F238E27FC236}">
                <a16:creationId xmlns:a16="http://schemas.microsoft.com/office/drawing/2014/main" id="{8EF0469F-B906-CAE0-2F7D-E9CC4638DE94}"/>
              </a:ext>
            </a:extLst>
          </p:cNvPr>
          <p:cNvSpPr>
            <a:spLocks noGrp="1"/>
          </p:cNvSpPr>
          <p:nvPr>
            <p:ph type="title"/>
          </p:nvPr>
        </p:nvSpPr>
        <p:spPr>
          <a:xfrm>
            <a:off x="2231136" y="467418"/>
            <a:ext cx="7729728" cy="1188720"/>
          </a:xfrm>
          <a:solidFill>
            <a:srgbClr val="FFFFFF"/>
          </a:solidFill>
        </p:spPr>
        <p:txBody>
          <a:bodyPr>
            <a:normAutofit/>
          </a:bodyPr>
          <a:lstStyle/>
          <a:p>
            <a:r>
              <a:rPr lang="en-US" dirty="0"/>
              <a:t>Solution</a:t>
            </a:r>
            <a:endParaRPr lang="el-GR" dirty="0"/>
          </a:p>
        </p:txBody>
      </p:sp>
      <p:sp>
        <p:nvSpPr>
          <p:cNvPr id="4" name="Ορθογώνιο: Στρογγύλεμα γωνιών 3">
            <a:extLst>
              <a:ext uri="{FF2B5EF4-FFF2-40B4-BE49-F238E27FC236}">
                <a16:creationId xmlns:a16="http://schemas.microsoft.com/office/drawing/2014/main" id="{FACCD393-4D35-1404-831E-CAC6B3E15B2C}"/>
              </a:ext>
            </a:extLst>
          </p:cNvPr>
          <p:cNvSpPr/>
          <p:nvPr/>
        </p:nvSpPr>
        <p:spPr>
          <a:xfrm>
            <a:off x="2231136" y="2636532"/>
            <a:ext cx="2143833"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Accurate microclimate forecast and report</a:t>
            </a:r>
            <a:endParaRPr lang="el-GR" dirty="0">
              <a:solidFill>
                <a:srgbClr val="404040"/>
              </a:solidFill>
            </a:endParaRPr>
          </a:p>
        </p:txBody>
      </p:sp>
      <p:sp>
        <p:nvSpPr>
          <p:cNvPr id="5" name="Ορθογώνιο: Στρογγύλεμα γωνιών 4">
            <a:extLst>
              <a:ext uri="{FF2B5EF4-FFF2-40B4-BE49-F238E27FC236}">
                <a16:creationId xmlns:a16="http://schemas.microsoft.com/office/drawing/2014/main" id="{C134B6CB-F38F-E265-54C1-C9D90C91F2EA}"/>
              </a:ext>
            </a:extLst>
          </p:cNvPr>
          <p:cNvSpPr/>
          <p:nvPr/>
        </p:nvSpPr>
        <p:spPr>
          <a:xfrm>
            <a:off x="7817031" y="2653726"/>
            <a:ext cx="2143833"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Alerts notifying for traffic complications and severe weather phenomena</a:t>
            </a:r>
          </a:p>
        </p:txBody>
      </p:sp>
      <p:sp>
        <p:nvSpPr>
          <p:cNvPr id="6" name="Ορθογώνιο: Στρογγύλεμα γωνιών 5">
            <a:extLst>
              <a:ext uri="{FF2B5EF4-FFF2-40B4-BE49-F238E27FC236}">
                <a16:creationId xmlns:a16="http://schemas.microsoft.com/office/drawing/2014/main" id="{F75A9DE4-9100-2116-0EAF-E4A17A197744}"/>
              </a:ext>
            </a:extLst>
          </p:cNvPr>
          <p:cNvSpPr/>
          <p:nvPr/>
        </p:nvSpPr>
        <p:spPr>
          <a:xfrm>
            <a:off x="5024083" y="2636532"/>
            <a:ext cx="2143834"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Estimation of traffic delays and waiting times in congestion points</a:t>
            </a:r>
          </a:p>
        </p:txBody>
      </p:sp>
      <p:sp>
        <p:nvSpPr>
          <p:cNvPr id="3" name="Βέλος: Δεξιό 2">
            <a:extLst>
              <a:ext uri="{FF2B5EF4-FFF2-40B4-BE49-F238E27FC236}">
                <a16:creationId xmlns:a16="http://schemas.microsoft.com/office/drawing/2014/main" id="{C064BF06-9190-7B87-E806-7E99D1A4AE6C}"/>
              </a:ext>
            </a:extLst>
          </p:cNvPr>
          <p:cNvSpPr/>
          <p:nvPr/>
        </p:nvSpPr>
        <p:spPr>
          <a:xfrm>
            <a:off x="4427186" y="3256994"/>
            <a:ext cx="544680" cy="309623"/>
          </a:xfrm>
          <a:prstGeom prst="rightArrow">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Βέλος: Δεξιό 6">
            <a:extLst>
              <a:ext uri="{FF2B5EF4-FFF2-40B4-BE49-F238E27FC236}">
                <a16:creationId xmlns:a16="http://schemas.microsoft.com/office/drawing/2014/main" id="{5813B12F-6417-BC99-BFA6-5B156714AABD}"/>
              </a:ext>
            </a:extLst>
          </p:cNvPr>
          <p:cNvSpPr/>
          <p:nvPr/>
        </p:nvSpPr>
        <p:spPr>
          <a:xfrm>
            <a:off x="7220134" y="3274188"/>
            <a:ext cx="544680" cy="309623"/>
          </a:xfrm>
          <a:prstGeom prst="rightArrow">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2042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B860071C-43CA-5E9B-C216-3DE34F9E2316}"/>
              </a:ext>
            </a:extLst>
          </p:cNvPr>
          <p:cNvSpPr>
            <a:spLocks noGrp="1"/>
          </p:cNvSpPr>
          <p:nvPr>
            <p:ph idx="1"/>
          </p:nvPr>
        </p:nvSpPr>
        <p:spPr>
          <a:xfrm>
            <a:off x="766345" y="3610386"/>
            <a:ext cx="7715177" cy="1271556"/>
          </a:xfrm>
        </p:spPr>
        <p:txBody>
          <a:bodyPr>
            <a:normAutofit/>
          </a:bodyPr>
          <a:lstStyle/>
          <a:p>
            <a:pPr marL="0" indent="0">
              <a:lnSpc>
                <a:spcPct val="90000"/>
              </a:lnSpc>
              <a:buNone/>
            </a:pPr>
            <a:r>
              <a:rPr lang="en-US" sz="1100" dirty="0">
                <a:solidFill>
                  <a:schemeClr val="bg1"/>
                </a:solidFill>
              </a:rPr>
              <a:t> </a:t>
            </a:r>
          </a:p>
        </p:txBody>
      </p:sp>
      <p:sp>
        <p:nvSpPr>
          <p:cNvPr id="4" name="Τίτλος 1">
            <a:extLst>
              <a:ext uri="{FF2B5EF4-FFF2-40B4-BE49-F238E27FC236}">
                <a16:creationId xmlns:a16="http://schemas.microsoft.com/office/drawing/2014/main" id="{67D0C37C-FDC2-05C9-A375-3125CF15DFE2}"/>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Our idea</a:t>
            </a:r>
            <a:endParaRPr lang="el-GR" dirty="0"/>
          </a:p>
        </p:txBody>
      </p:sp>
      <p:sp>
        <p:nvSpPr>
          <p:cNvPr id="8" name="Τίτλος 7">
            <a:extLst>
              <a:ext uri="{FF2B5EF4-FFF2-40B4-BE49-F238E27FC236}">
                <a16:creationId xmlns:a16="http://schemas.microsoft.com/office/drawing/2014/main" id="{1C3CF9F1-3380-8D57-3E64-9132E7B93D0D}"/>
              </a:ext>
            </a:extLst>
          </p:cNvPr>
          <p:cNvSpPr>
            <a:spLocks noGrp="1"/>
          </p:cNvSpPr>
          <p:nvPr>
            <p:ph type="title"/>
          </p:nvPr>
        </p:nvSpPr>
        <p:spPr>
          <a:xfrm>
            <a:off x="2231136" y="855034"/>
            <a:ext cx="7729728" cy="1865428"/>
          </a:xfrm>
        </p:spPr>
        <p:txBody>
          <a:bodyPr>
            <a:normAutofit fontScale="90000"/>
          </a:bodyPr>
          <a:lstStyle/>
          <a:p>
            <a:r>
              <a:rPr lang="en-US" dirty="0"/>
              <a:t>OUR IDEA</a:t>
            </a:r>
            <a:br>
              <a:rPr lang="en-US" dirty="0"/>
            </a:br>
            <a:br>
              <a:rPr lang="en-US" dirty="0"/>
            </a:br>
            <a:r>
              <a:rPr lang="en-US" sz="2000" dirty="0">
                <a:solidFill>
                  <a:srgbClr val="404040"/>
                </a:solidFill>
                <a:latin typeface="+mn-lt"/>
                <a:ea typeface="+mn-ea"/>
                <a:cs typeface="+mn-cs"/>
              </a:rPr>
              <a:t>Study of the correlation between weather conditions and traffic situation in specific areas. </a:t>
            </a:r>
            <a:br>
              <a:rPr lang="en-US" sz="2000" dirty="0">
                <a:solidFill>
                  <a:srgbClr val="404040"/>
                </a:solidFill>
                <a:latin typeface="+mn-lt"/>
                <a:ea typeface="+mn-ea"/>
                <a:cs typeface="+mn-cs"/>
              </a:rPr>
            </a:br>
            <a:endParaRPr lang="el-GR" sz="2000" dirty="0">
              <a:solidFill>
                <a:srgbClr val="404040"/>
              </a:solidFill>
              <a:latin typeface="+mn-lt"/>
              <a:ea typeface="+mn-ea"/>
              <a:cs typeface="+mn-cs"/>
            </a:endParaRPr>
          </a:p>
        </p:txBody>
      </p:sp>
      <p:graphicFrame>
        <p:nvGraphicFramePr>
          <p:cNvPr id="17" name="Πίνακας 16">
            <a:extLst>
              <a:ext uri="{FF2B5EF4-FFF2-40B4-BE49-F238E27FC236}">
                <a16:creationId xmlns:a16="http://schemas.microsoft.com/office/drawing/2014/main" id="{F308762B-1C0E-F84A-45F8-78164F2F89D2}"/>
              </a:ext>
            </a:extLst>
          </p:cNvPr>
          <p:cNvGraphicFramePr>
            <a:graphicFrameLocks noGrp="1"/>
          </p:cNvGraphicFramePr>
          <p:nvPr>
            <p:extLst>
              <p:ext uri="{D42A27DB-BD31-4B8C-83A1-F6EECF244321}">
                <p14:modId xmlns:p14="http://schemas.microsoft.com/office/powerpoint/2010/main" val="3257126783"/>
              </p:ext>
            </p:extLst>
          </p:nvPr>
        </p:nvGraphicFramePr>
        <p:xfrm>
          <a:off x="1909030" y="3775787"/>
          <a:ext cx="8373940" cy="2727139"/>
        </p:xfrm>
        <a:graphic>
          <a:graphicData uri="http://schemas.openxmlformats.org/drawingml/2006/table">
            <a:tbl>
              <a:tblPr firstRow="1" bandRow="1">
                <a:tableStyleId>{8A107856-5554-42FB-B03E-39F5DBC370BA}</a:tableStyleId>
              </a:tblPr>
              <a:tblGrid>
                <a:gridCol w="2093485">
                  <a:extLst>
                    <a:ext uri="{9D8B030D-6E8A-4147-A177-3AD203B41FA5}">
                      <a16:colId xmlns:a16="http://schemas.microsoft.com/office/drawing/2014/main" val="843668376"/>
                    </a:ext>
                  </a:extLst>
                </a:gridCol>
                <a:gridCol w="2093485">
                  <a:extLst>
                    <a:ext uri="{9D8B030D-6E8A-4147-A177-3AD203B41FA5}">
                      <a16:colId xmlns:a16="http://schemas.microsoft.com/office/drawing/2014/main" val="2436554514"/>
                    </a:ext>
                  </a:extLst>
                </a:gridCol>
                <a:gridCol w="2093485">
                  <a:extLst>
                    <a:ext uri="{9D8B030D-6E8A-4147-A177-3AD203B41FA5}">
                      <a16:colId xmlns:a16="http://schemas.microsoft.com/office/drawing/2014/main" val="1965552367"/>
                    </a:ext>
                  </a:extLst>
                </a:gridCol>
                <a:gridCol w="2093485">
                  <a:extLst>
                    <a:ext uri="{9D8B030D-6E8A-4147-A177-3AD203B41FA5}">
                      <a16:colId xmlns:a16="http://schemas.microsoft.com/office/drawing/2014/main" val="1136069782"/>
                    </a:ext>
                  </a:extLst>
                </a:gridCol>
              </a:tblGrid>
              <a:tr h="397027">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Aspects of traffic circulation</a:t>
                      </a:r>
                    </a:p>
                  </a:txBody>
                  <a:tcPr>
                    <a:noFill/>
                  </a:tcPr>
                </a:tc>
                <a:tc hMerge="1">
                  <a:txBody>
                    <a:bodyPr/>
                    <a:lstStyle/>
                    <a:p>
                      <a:pPr algn="ctr"/>
                      <a:endParaRPr lang="el-G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l-GR" sz="18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367611192"/>
                  </a:ext>
                </a:extLst>
              </a:tr>
              <a:tr h="1904084">
                <a:tc>
                  <a: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l-GR" dirty="0">
                        <a:solidFill>
                          <a:schemeClr val="bg1"/>
                        </a:solidFill>
                      </a:endParaRPr>
                    </a:p>
                  </a:txBody>
                  <a:tcPr>
                    <a:noFill/>
                  </a:tcPr>
                </a:tc>
                <a:tc>
                  <a:txBody>
                    <a:bodyPr/>
                    <a:lstStyle/>
                    <a:p>
                      <a:endParaRPr lang="el-GR" dirty="0">
                        <a:solidFill>
                          <a:schemeClr val="bg1"/>
                        </a:solidFill>
                      </a:endParaRPr>
                    </a:p>
                  </a:txBody>
                  <a:tcPr>
                    <a:noFill/>
                  </a:tcPr>
                </a:tc>
                <a:tc>
                  <a:txBody>
                    <a:bodyPr/>
                    <a:lstStyle/>
                    <a:p>
                      <a:endParaRPr lang="el-GR" dirty="0">
                        <a:solidFill>
                          <a:schemeClr val="bg1"/>
                        </a:solidFill>
                      </a:endParaRPr>
                    </a:p>
                  </a:txBody>
                  <a:tcPr>
                    <a:noFill/>
                  </a:tcPr>
                </a:tc>
                <a:tc>
                  <a:txBody>
                    <a:bodyPr/>
                    <a:lstStyle/>
                    <a:p>
                      <a:endParaRPr lang="el-GR" dirty="0">
                        <a:solidFill>
                          <a:schemeClr val="bg1"/>
                        </a:solidFill>
                      </a:endParaRPr>
                    </a:p>
                  </a:txBody>
                  <a:tcPr>
                    <a:noFill/>
                  </a:tcPr>
                </a:tc>
                <a:extLst>
                  <a:ext uri="{0D108BD9-81ED-4DB2-BD59-A6C34878D82A}">
                    <a16:rowId xmlns:a16="http://schemas.microsoft.com/office/drawing/2014/main" val="3194629794"/>
                  </a:ext>
                </a:extLst>
              </a:tr>
              <a:tr h="4260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rPr>
                        <a:t>cars</a:t>
                      </a:r>
                      <a:endParaRPr lang="el-GR" sz="1800" kern="1200" dirty="0">
                        <a:solidFill>
                          <a:schemeClr val="bg1"/>
                        </a:solidFill>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rPr>
                        <a:t>bicycles</a:t>
                      </a:r>
                      <a:endParaRPr lang="el-GR" sz="1800" kern="1200" dirty="0">
                        <a:solidFill>
                          <a:schemeClr val="bg1"/>
                        </a:solidFill>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electric scooters</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pedestrians</a:t>
                      </a:r>
                      <a:endParaRPr lang="el-GR" sz="1800" dirty="0">
                        <a:solidFill>
                          <a:schemeClr val="bg1"/>
                        </a:solidFill>
                      </a:endParaRPr>
                    </a:p>
                  </a:txBody>
                  <a:tcPr>
                    <a:noFill/>
                  </a:tcPr>
                </a:tc>
                <a:extLst>
                  <a:ext uri="{0D108BD9-81ED-4DB2-BD59-A6C34878D82A}">
                    <a16:rowId xmlns:a16="http://schemas.microsoft.com/office/drawing/2014/main" val="3066606427"/>
                  </a:ext>
                </a:extLst>
              </a:tr>
            </a:tbl>
          </a:graphicData>
        </a:graphic>
      </p:graphicFrame>
      <p:pic>
        <p:nvPicPr>
          <p:cNvPr id="14" name="Εικόνα 13" descr="Εικόνα που περιέχει όχημα, χερσαίο όχημα, τροχός, ελαστικό&#10;&#10;Περιγραφή που δημιουργήθηκε αυτόματα">
            <a:extLst>
              <a:ext uri="{FF2B5EF4-FFF2-40B4-BE49-F238E27FC236}">
                <a16:creationId xmlns:a16="http://schemas.microsoft.com/office/drawing/2014/main" id="{B92BB667-9AFF-2CE0-DAA7-516275EBF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93" y="4547950"/>
            <a:ext cx="1575406" cy="1575406"/>
          </a:xfrm>
          <a:prstGeom prst="rect">
            <a:avLst/>
          </a:prstGeom>
        </p:spPr>
      </p:pic>
      <p:pic>
        <p:nvPicPr>
          <p:cNvPr id="13" name="Εικόνα 12" descr="Εικόνα που περιέχει τροχός, μεταφορά&#10;&#10;Περιγραφή που δημιουργήθηκε αυτόματα">
            <a:extLst>
              <a:ext uri="{FF2B5EF4-FFF2-40B4-BE49-F238E27FC236}">
                <a16:creationId xmlns:a16="http://schemas.microsoft.com/office/drawing/2014/main" id="{7A8B4A60-383A-C931-AEB9-75B73AA6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31" y="4461211"/>
            <a:ext cx="1344710" cy="1344710"/>
          </a:xfrm>
          <a:prstGeom prst="rect">
            <a:avLst/>
          </a:prstGeom>
        </p:spPr>
      </p:pic>
      <p:pic>
        <p:nvPicPr>
          <p:cNvPr id="9" name="Εικόνα 8">
            <a:extLst>
              <a:ext uri="{FF2B5EF4-FFF2-40B4-BE49-F238E27FC236}">
                <a16:creationId xmlns:a16="http://schemas.microsoft.com/office/drawing/2014/main" id="{C27FF0FF-E623-4F9A-F86D-EB04DB693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045" y="4461211"/>
            <a:ext cx="1432097" cy="1432097"/>
          </a:xfrm>
          <a:prstGeom prst="rect">
            <a:avLst/>
          </a:prstGeom>
        </p:spPr>
      </p:pic>
      <p:pic>
        <p:nvPicPr>
          <p:cNvPr id="5" name="Εικόνα 4" descr="Εικόνα που περιέχει δίτροχα, μεταφορά, Τροχός ποδηλάτου, ελαστικό&#10;&#10;Περιγραφή που δημιουργήθηκε αυτόματα">
            <a:extLst>
              <a:ext uri="{FF2B5EF4-FFF2-40B4-BE49-F238E27FC236}">
                <a16:creationId xmlns:a16="http://schemas.microsoft.com/office/drawing/2014/main" id="{3D017674-3E59-C917-FE9F-92C224ABE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644" y="4461211"/>
            <a:ext cx="1575406" cy="1575406"/>
          </a:xfrm>
          <a:prstGeom prst="rect">
            <a:avLst/>
          </a:prstGeom>
        </p:spPr>
      </p:pic>
    </p:spTree>
    <p:extLst>
      <p:ext uri="{BB962C8B-B14F-4D97-AF65-F5344CB8AC3E}">
        <p14:creationId xmlns:p14="http://schemas.microsoft.com/office/powerpoint/2010/main" val="121170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3DDAD-818A-28E8-FD28-228E15EC444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ABCFAEB-8B4E-C015-903D-D2D86F3CBB79}"/>
              </a:ext>
            </a:extLst>
          </p:cNvPr>
          <p:cNvSpPr>
            <a:spLocks noGrp="1"/>
          </p:cNvSpPr>
          <p:nvPr>
            <p:ph type="title"/>
          </p:nvPr>
        </p:nvSpPr>
        <p:spPr>
          <a:xfrm>
            <a:off x="546798" y="578733"/>
            <a:ext cx="4620126" cy="1188720"/>
          </a:xfrm>
        </p:spPr>
        <p:txBody>
          <a:bodyPr>
            <a:normAutofit fontScale="90000"/>
          </a:bodyPr>
          <a:lstStyle/>
          <a:p>
            <a:r>
              <a:rPr lang="en-US" dirty="0"/>
              <a:t>Localization of weather conditions</a:t>
            </a:r>
            <a:endParaRPr lang="el-GR" dirty="0"/>
          </a:p>
        </p:txBody>
      </p:sp>
      <p:sp>
        <p:nvSpPr>
          <p:cNvPr id="3" name="Ορθογώνιο 2">
            <a:extLst>
              <a:ext uri="{FF2B5EF4-FFF2-40B4-BE49-F238E27FC236}">
                <a16:creationId xmlns:a16="http://schemas.microsoft.com/office/drawing/2014/main" id="{89BB6D5E-9174-54B6-D6BB-D9BDE0C04E46}"/>
              </a:ext>
            </a:extLst>
          </p:cNvPr>
          <p:cNvSpPr/>
          <p:nvPr/>
        </p:nvSpPr>
        <p:spPr>
          <a:xfrm>
            <a:off x="2949539" y="2337552"/>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 APIs </a:t>
            </a:r>
          </a:p>
          <a:p>
            <a:pPr algn="ctr"/>
            <a:r>
              <a:rPr lang="en-US" dirty="0">
                <a:solidFill>
                  <a:schemeClr val="accent3">
                    <a:lumMod val="75000"/>
                  </a:schemeClr>
                </a:solidFill>
              </a:rPr>
              <a:t>Regional weather data</a:t>
            </a:r>
            <a:endParaRPr lang="el-GR" dirty="0">
              <a:solidFill>
                <a:schemeClr val="accent3">
                  <a:lumMod val="75000"/>
                </a:schemeClr>
              </a:solidFill>
            </a:endParaRPr>
          </a:p>
        </p:txBody>
      </p:sp>
      <p:sp>
        <p:nvSpPr>
          <p:cNvPr id="6" name="Ορθογώνιο 5">
            <a:extLst>
              <a:ext uri="{FF2B5EF4-FFF2-40B4-BE49-F238E27FC236}">
                <a16:creationId xmlns:a16="http://schemas.microsoft.com/office/drawing/2014/main" id="{5E0DDBE3-0560-DD38-03B3-6FD1859E5472}"/>
              </a:ext>
            </a:extLst>
          </p:cNvPr>
          <p:cNvSpPr/>
          <p:nvPr/>
        </p:nvSpPr>
        <p:spPr>
          <a:xfrm>
            <a:off x="5947212" y="3865273"/>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weather stations and sensors</a:t>
            </a:r>
          </a:p>
          <a:p>
            <a:pPr algn="ctr"/>
            <a:r>
              <a:rPr lang="en-US" dirty="0">
                <a:solidFill>
                  <a:schemeClr val="accent3">
                    <a:lumMod val="75000"/>
                  </a:schemeClr>
                </a:solidFill>
              </a:rPr>
              <a:t>Microclimate data</a:t>
            </a:r>
            <a:endParaRPr lang="el-GR" dirty="0">
              <a:solidFill>
                <a:schemeClr val="accent3">
                  <a:lumMod val="75000"/>
                </a:schemeClr>
              </a:solidFill>
            </a:endParaRPr>
          </a:p>
        </p:txBody>
      </p:sp>
      <p:sp>
        <p:nvSpPr>
          <p:cNvPr id="8" name="Ορθογώνιο 7">
            <a:extLst>
              <a:ext uri="{FF2B5EF4-FFF2-40B4-BE49-F238E27FC236}">
                <a16:creationId xmlns:a16="http://schemas.microsoft.com/office/drawing/2014/main" id="{FD6839F1-B890-894F-621F-C52D4163B998}"/>
              </a:ext>
            </a:extLst>
          </p:cNvPr>
          <p:cNvSpPr/>
          <p:nvPr/>
        </p:nvSpPr>
        <p:spPr>
          <a:xfrm>
            <a:off x="9056814" y="2348647"/>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Regional weather with microclimate accurate corrections</a:t>
            </a:r>
            <a:endParaRPr lang="el-GR" dirty="0"/>
          </a:p>
        </p:txBody>
      </p:sp>
      <p:cxnSp>
        <p:nvCxnSpPr>
          <p:cNvPr id="11" name="Ευθύγραμμο βέλος σύνδεσης 10">
            <a:extLst>
              <a:ext uri="{FF2B5EF4-FFF2-40B4-BE49-F238E27FC236}">
                <a16:creationId xmlns:a16="http://schemas.microsoft.com/office/drawing/2014/main" id="{78A33295-A4A5-3C8E-5D9E-A6D45F5D196C}"/>
              </a:ext>
            </a:extLst>
          </p:cNvPr>
          <p:cNvCxnSpPr>
            <a:stCxn id="3" idx="3"/>
            <a:endCxn id="8" idx="1"/>
          </p:cNvCxnSpPr>
          <p:nvPr/>
        </p:nvCxnSpPr>
        <p:spPr>
          <a:xfrm>
            <a:off x="5259602" y="2860926"/>
            <a:ext cx="3797212" cy="11095"/>
          </a:xfrm>
          <a:prstGeom prst="straightConnector1">
            <a:avLst/>
          </a:prstGeom>
          <a:ln w="190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a:extLst>
              <a:ext uri="{FF2B5EF4-FFF2-40B4-BE49-F238E27FC236}">
                <a16:creationId xmlns:a16="http://schemas.microsoft.com/office/drawing/2014/main" id="{053130B4-7963-0448-ED9C-01A004425F72}"/>
              </a:ext>
            </a:extLst>
          </p:cNvPr>
          <p:cNvCxnSpPr>
            <a:cxnSpLocks/>
            <a:stCxn id="6" idx="0"/>
            <a:endCxn id="16" idx="4"/>
          </p:cNvCxnSpPr>
          <p:nvPr/>
        </p:nvCxnSpPr>
        <p:spPr>
          <a:xfrm flipH="1" flipV="1">
            <a:off x="7102243" y="3086995"/>
            <a:ext cx="1" cy="778278"/>
          </a:xfrm>
          <a:prstGeom prst="straightConnector1">
            <a:avLst/>
          </a:prstGeom>
          <a:ln w="190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Οβάλ 15">
            <a:extLst>
              <a:ext uri="{FF2B5EF4-FFF2-40B4-BE49-F238E27FC236}">
                <a16:creationId xmlns:a16="http://schemas.microsoft.com/office/drawing/2014/main" id="{917503B2-1763-655A-87B0-9C21A8B90A7E}"/>
              </a:ext>
            </a:extLst>
          </p:cNvPr>
          <p:cNvSpPr/>
          <p:nvPr/>
        </p:nvSpPr>
        <p:spPr>
          <a:xfrm>
            <a:off x="6910011" y="2717821"/>
            <a:ext cx="384464" cy="369174"/>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Οβάλ 17">
            <a:extLst>
              <a:ext uri="{FF2B5EF4-FFF2-40B4-BE49-F238E27FC236}">
                <a16:creationId xmlns:a16="http://schemas.microsoft.com/office/drawing/2014/main" id="{62DC85E2-BBA4-6E3D-68FF-318AF2BE4F84}"/>
              </a:ext>
            </a:extLst>
          </p:cNvPr>
          <p:cNvSpPr/>
          <p:nvPr/>
        </p:nvSpPr>
        <p:spPr>
          <a:xfrm>
            <a:off x="6986748" y="948917"/>
            <a:ext cx="1830065" cy="169668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5">
                    <a:lumMod val="75000"/>
                  </a:schemeClr>
                </a:solidFill>
              </a:rPr>
              <a:t>CORRECTION</a:t>
            </a:r>
            <a:endParaRPr lang="el-GR" sz="1200" u="sng" dirty="0">
              <a:solidFill>
                <a:schemeClr val="accent5">
                  <a:lumMod val="75000"/>
                </a:schemeClr>
              </a:solidFill>
            </a:endParaRPr>
          </a:p>
          <a:p>
            <a:pPr algn="ctr"/>
            <a:r>
              <a:rPr lang="en-US" sz="1600" dirty="0">
                <a:solidFill>
                  <a:schemeClr val="accent5">
                    <a:lumMod val="75000"/>
                  </a:schemeClr>
                </a:solidFill>
              </a:rPr>
              <a:t>Systematic differences are stored and modify</a:t>
            </a:r>
            <a:r>
              <a:rPr lang="el-GR" sz="1600" dirty="0">
                <a:solidFill>
                  <a:schemeClr val="accent5">
                    <a:lumMod val="75000"/>
                  </a:schemeClr>
                </a:solidFill>
              </a:rPr>
              <a:t> </a:t>
            </a:r>
            <a:r>
              <a:rPr lang="en-US" sz="1600" dirty="0">
                <a:solidFill>
                  <a:schemeClr val="accent5">
                    <a:lumMod val="75000"/>
                  </a:schemeClr>
                </a:solidFill>
              </a:rPr>
              <a:t>local data </a:t>
            </a:r>
            <a:endParaRPr lang="el-GR" sz="1600" dirty="0">
              <a:solidFill>
                <a:schemeClr val="accent5">
                  <a:lumMod val="75000"/>
                </a:schemeClr>
              </a:solidFill>
            </a:endParaRPr>
          </a:p>
        </p:txBody>
      </p:sp>
      <p:cxnSp>
        <p:nvCxnSpPr>
          <p:cNvPr id="20" name="Ευθεία γραμμή σύνδεσης 19">
            <a:extLst>
              <a:ext uri="{FF2B5EF4-FFF2-40B4-BE49-F238E27FC236}">
                <a16:creationId xmlns:a16="http://schemas.microsoft.com/office/drawing/2014/main" id="{42379AA6-9989-8162-9151-AEA73FBEE502}"/>
              </a:ext>
            </a:extLst>
          </p:cNvPr>
          <p:cNvCxnSpPr>
            <a:cxnSpLocks/>
            <a:stCxn id="16" idx="2"/>
            <a:endCxn id="18" idx="2"/>
          </p:cNvCxnSpPr>
          <p:nvPr/>
        </p:nvCxnSpPr>
        <p:spPr>
          <a:xfrm flipV="1">
            <a:off x="6910011" y="1797262"/>
            <a:ext cx="76737" cy="1105146"/>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3" name="Ευθεία γραμμή σύνδεσης 22">
            <a:extLst>
              <a:ext uri="{FF2B5EF4-FFF2-40B4-BE49-F238E27FC236}">
                <a16:creationId xmlns:a16="http://schemas.microsoft.com/office/drawing/2014/main" id="{E71F3E99-C151-B106-51D5-11AD89154893}"/>
              </a:ext>
            </a:extLst>
          </p:cNvPr>
          <p:cNvCxnSpPr>
            <a:cxnSpLocks/>
            <a:stCxn id="16" idx="5"/>
            <a:endCxn id="18" idx="5"/>
          </p:cNvCxnSpPr>
          <p:nvPr/>
        </p:nvCxnSpPr>
        <p:spPr>
          <a:xfrm flipV="1">
            <a:off x="7238172" y="2397132"/>
            <a:ext cx="1310634" cy="635799"/>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4" name="Rectangle 4">
            <a:extLst>
              <a:ext uri="{FF2B5EF4-FFF2-40B4-BE49-F238E27FC236}">
                <a16:creationId xmlns:a16="http://schemas.microsoft.com/office/drawing/2014/main" id="{C9A21534-3B91-1A2F-1837-04B25A6492E5}"/>
              </a:ext>
            </a:extLst>
          </p:cNvPr>
          <p:cNvSpPr>
            <a:spLocks noChangeArrowheads="1"/>
          </p:cNvSpPr>
          <p:nvPr/>
        </p:nvSpPr>
        <p:spPr bwMode="auto">
          <a:xfrm>
            <a:off x="546798" y="-989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5" name="Rectangle 5">
            <a:extLst>
              <a:ext uri="{FF2B5EF4-FFF2-40B4-BE49-F238E27FC236}">
                <a16:creationId xmlns:a16="http://schemas.microsoft.com/office/drawing/2014/main" id="{03BB8B76-CAFB-A4DF-DE8E-2D118FF657BE}"/>
              </a:ext>
            </a:extLst>
          </p:cNvPr>
          <p:cNvSpPr>
            <a:spLocks noChangeArrowheads="1"/>
          </p:cNvSpPr>
          <p:nvPr/>
        </p:nvSpPr>
        <p:spPr bwMode="auto">
          <a:xfrm>
            <a:off x="546798" y="72321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pic>
        <p:nvPicPr>
          <p:cNvPr id="7" name="Picture 3" descr="Εικόνα που περιέχει χάρτης, κείμενο, Άτλας&#10;&#10;Περιγραφή που δημιουργήθηκε αυτόματα">
            <a:extLst>
              <a:ext uri="{FF2B5EF4-FFF2-40B4-BE49-F238E27FC236}">
                <a16:creationId xmlns:a16="http://schemas.microsoft.com/office/drawing/2014/main" id="{9A7AE8ED-08E9-27EE-653F-D5D845F0B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532" b="4428"/>
          <a:stretch>
            <a:fillRect/>
          </a:stretch>
        </p:blipFill>
        <p:spPr bwMode="auto">
          <a:xfrm>
            <a:off x="764839" y="2337552"/>
            <a:ext cx="1698625" cy="2255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Εικόνα που περιέχει κείμενο, στιγμιότυπο οθόνης, χάρτης&#10;&#10;Περιγραφή που δημιουργήθηκε αυτόματα">
            <a:extLst>
              <a:ext uri="{FF2B5EF4-FFF2-40B4-BE49-F238E27FC236}">
                <a16:creationId xmlns:a16="http://schemas.microsoft.com/office/drawing/2014/main" id="{2C124852-FAFC-FA5F-1446-4C91742D4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528" y="4132763"/>
            <a:ext cx="1714500" cy="226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Εικόνα 1" descr="Εικόνα που περιέχει χάρτης, κείμενο, διάγραμμα, Άτλας&#10;&#10;Περιγραφή που δημιουργήθηκε αυτόματα">
            <a:extLst>
              <a:ext uri="{FF2B5EF4-FFF2-40B4-BE49-F238E27FC236}">
                <a16:creationId xmlns:a16="http://schemas.microsoft.com/office/drawing/2014/main" id="{FFA74286-ED41-CC5B-41E7-052182C95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615" b="18446"/>
          <a:stretch>
            <a:fillRect/>
          </a:stretch>
        </p:blipFill>
        <p:spPr bwMode="auto">
          <a:xfrm>
            <a:off x="9331576" y="3770331"/>
            <a:ext cx="1760538" cy="226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Rectangle 4">
            <a:extLst>
              <a:ext uri="{FF2B5EF4-FFF2-40B4-BE49-F238E27FC236}">
                <a16:creationId xmlns:a16="http://schemas.microsoft.com/office/drawing/2014/main" id="{2F6C27B0-EEDA-0B1C-DE99-C18E733BF68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14" name="Rectangle 5">
            <a:extLst>
              <a:ext uri="{FF2B5EF4-FFF2-40B4-BE49-F238E27FC236}">
                <a16:creationId xmlns:a16="http://schemas.microsoft.com/office/drawing/2014/main" id="{03EA728E-7E40-5FF9-E842-DAEFAF751D24}"/>
              </a:ext>
            </a:extLst>
          </p:cNvPr>
          <p:cNvSpPr>
            <a:spLocks noChangeArrowheads="1"/>
          </p:cNvSpPr>
          <p:nvPr/>
        </p:nvSpPr>
        <p:spPr bwMode="auto">
          <a:xfrm>
            <a:off x="0" y="7240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Tree>
    <p:extLst>
      <p:ext uri="{BB962C8B-B14F-4D97-AF65-F5344CB8AC3E}">
        <p14:creationId xmlns:p14="http://schemas.microsoft.com/office/powerpoint/2010/main" val="1977501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B9DE9-87BE-D45E-D2BE-2195DAC48F4E}"/>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8D137F0-E485-4FD8-D23F-70213BA4AC58}"/>
              </a:ext>
            </a:extLst>
          </p:cNvPr>
          <p:cNvSpPr>
            <a:spLocks noGrp="1"/>
          </p:cNvSpPr>
          <p:nvPr>
            <p:ph type="title"/>
          </p:nvPr>
        </p:nvSpPr>
        <p:spPr>
          <a:xfrm>
            <a:off x="2231136" y="964692"/>
            <a:ext cx="7729728" cy="1188720"/>
          </a:xfrm>
        </p:spPr>
        <p:txBody>
          <a:bodyPr>
            <a:normAutofit/>
          </a:bodyPr>
          <a:lstStyle/>
          <a:p>
            <a:r>
              <a:rPr lang="en-US" dirty="0"/>
              <a:t>Data sources</a:t>
            </a:r>
            <a:endParaRPr lang="el-GR" dirty="0"/>
          </a:p>
        </p:txBody>
      </p:sp>
      <p:graphicFrame>
        <p:nvGraphicFramePr>
          <p:cNvPr id="5" name="Θέση περιεχομένου 2">
            <a:extLst>
              <a:ext uri="{FF2B5EF4-FFF2-40B4-BE49-F238E27FC236}">
                <a16:creationId xmlns:a16="http://schemas.microsoft.com/office/drawing/2014/main" id="{1B965AD4-E211-E606-C8F1-9849CD2631AF}"/>
              </a:ext>
            </a:extLst>
          </p:cNvPr>
          <p:cNvGraphicFramePr>
            <a:graphicFrameLocks noGrp="1"/>
          </p:cNvGraphicFramePr>
          <p:nvPr>
            <p:ph idx="1"/>
            <p:extLst>
              <p:ext uri="{D42A27DB-BD31-4B8C-83A1-F6EECF244321}">
                <p14:modId xmlns:p14="http://schemas.microsoft.com/office/powerpoint/2010/main" val="3029042246"/>
              </p:ext>
            </p:extLst>
          </p:nvPr>
        </p:nvGraphicFramePr>
        <p:xfrm>
          <a:off x="965199" y="2476982"/>
          <a:ext cx="10261600" cy="2759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Δεξί άγκιστρο 2">
            <a:extLst>
              <a:ext uri="{FF2B5EF4-FFF2-40B4-BE49-F238E27FC236}">
                <a16:creationId xmlns:a16="http://schemas.microsoft.com/office/drawing/2014/main" id="{B220C1BE-A8CA-0FFA-EFEC-86F81782679E}"/>
              </a:ext>
            </a:extLst>
          </p:cNvPr>
          <p:cNvSpPr/>
          <p:nvPr/>
        </p:nvSpPr>
        <p:spPr>
          <a:xfrm rot="5400000">
            <a:off x="5878481" y="503805"/>
            <a:ext cx="435037" cy="9466162"/>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4" name="TextBox 3">
            <a:extLst>
              <a:ext uri="{FF2B5EF4-FFF2-40B4-BE49-F238E27FC236}">
                <a16:creationId xmlns:a16="http://schemas.microsoft.com/office/drawing/2014/main" id="{36971D33-122A-FE64-9480-70EABF6BD57F}"/>
              </a:ext>
            </a:extLst>
          </p:cNvPr>
          <p:cNvSpPr txBox="1"/>
          <p:nvPr/>
        </p:nvSpPr>
        <p:spPr>
          <a:xfrm>
            <a:off x="4434066" y="5836484"/>
            <a:ext cx="3323865" cy="369332"/>
          </a:xfrm>
          <a:prstGeom prst="rect">
            <a:avLst/>
          </a:prstGeom>
          <a:noFill/>
        </p:spPr>
        <p:txBody>
          <a:bodyPr wrap="square" rtlCol="0">
            <a:spAutoFit/>
          </a:bodyPr>
          <a:lstStyle/>
          <a:p>
            <a:r>
              <a:rPr lang="en-US" dirty="0"/>
              <a:t>Microclimate – Traffic Correlation</a:t>
            </a:r>
            <a:endParaRPr lang="el-GR" dirty="0"/>
          </a:p>
        </p:txBody>
      </p:sp>
    </p:spTree>
    <p:extLst>
      <p:ext uri="{BB962C8B-B14F-4D97-AF65-F5344CB8AC3E}">
        <p14:creationId xmlns:p14="http://schemas.microsoft.com/office/powerpoint/2010/main" val="3843197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75C89D7-3A8E-D3FB-584B-F6604BF00444}"/>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Sensors </a:t>
            </a:r>
            <a:endParaRPr lang="el-GR"/>
          </a:p>
        </p:txBody>
      </p:sp>
      <p:sp useBgFill="1">
        <p:nvSpPr>
          <p:cNvPr id="18" name="Rectangle 17">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Θέση περιεχομένου 2">
            <a:extLst>
              <a:ext uri="{FF2B5EF4-FFF2-40B4-BE49-F238E27FC236}">
                <a16:creationId xmlns:a16="http://schemas.microsoft.com/office/drawing/2014/main" id="{349E3091-BD46-67A9-589C-6DB9E56311A7}"/>
              </a:ext>
            </a:extLst>
          </p:cNvPr>
          <p:cNvGraphicFramePr>
            <a:graphicFrameLocks/>
          </p:cNvGraphicFramePr>
          <p:nvPr>
            <p:extLst>
              <p:ext uri="{D42A27DB-BD31-4B8C-83A1-F6EECF244321}">
                <p14:modId xmlns:p14="http://schemas.microsoft.com/office/powerpoint/2010/main" val="183098138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391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TM10001115[[fn=Δέμα]]</Template>
  <TotalTime>2122</TotalTime>
  <Words>1060</Words>
  <Application>Microsoft Office PowerPoint</Application>
  <PresentationFormat>Ευρεία οθόνη</PresentationFormat>
  <Paragraphs>127</Paragraphs>
  <Slides>15</Slides>
  <Notes>9</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15</vt:i4>
      </vt:variant>
    </vt:vector>
  </HeadingPairs>
  <TitlesOfParts>
    <vt:vector size="21" baseType="lpstr">
      <vt:lpstr>Aptos</vt:lpstr>
      <vt:lpstr>Arial</vt:lpstr>
      <vt:lpstr>Corbel</vt:lpstr>
      <vt:lpstr>gg sans</vt:lpstr>
      <vt:lpstr>Gill Sans MT</vt:lpstr>
      <vt:lpstr>Δέμα</vt:lpstr>
      <vt:lpstr>City Microclimate and Traffic Analysis</vt:lpstr>
      <vt:lpstr>Microclimate</vt:lpstr>
      <vt:lpstr>Circulation Problems</vt:lpstr>
      <vt:lpstr>Παρουσίαση του PowerPoint</vt:lpstr>
      <vt:lpstr>Solution</vt:lpstr>
      <vt:lpstr>OUR IDEA  Study of the correlation between weather conditions and traffic situation in specific areas.  </vt:lpstr>
      <vt:lpstr>Localization of weather conditions</vt:lpstr>
      <vt:lpstr>Data sources</vt:lpstr>
      <vt:lpstr>Sensors </vt:lpstr>
      <vt:lpstr>Target group</vt:lpstr>
      <vt:lpstr>Παρουσίαση του PowerPoint</vt:lpstr>
      <vt:lpstr>Differentiating factor</vt:lpstr>
      <vt:lpstr> </vt:lpstr>
      <vt:lpstr>Παρουσίαση του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ariadne fyrogeni</dc:creator>
  <cp:lastModifiedBy>ariadne fyrogeni</cp:lastModifiedBy>
  <cp:revision>1</cp:revision>
  <dcterms:created xsi:type="dcterms:W3CDTF">2024-10-31T13:05:57Z</dcterms:created>
  <dcterms:modified xsi:type="dcterms:W3CDTF">2024-12-05T13:59:44Z</dcterms:modified>
</cp:coreProperties>
</file>